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67" r:id="rId3"/>
    <p:sldId id="271" r:id="rId4"/>
    <p:sldId id="272" r:id="rId5"/>
    <p:sldId id="261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AF6D2F-F470-4B9F-BAD9-D3093F284F64}">
          <p14:sldIdLst>
            <p14:sldId id="257"/>
            <p14:sldId id="267"/>
            <p14:sldId id="271"/>
            <p14:sldId id="272"/>
            <p14:sldId id="261"/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>
        <p:scale>
          <a:sx n="40" d="100"/>
          <a:sy n="40" d="100"/>
        </p:scale>
        <p:origin x="1684" y="64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18/06/2020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nishKr19/Capstone_project_Final/blob/master/REPORT_FINAL.pdf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5642"/>
            <a:ext cx="12192000" cy="7066548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0321" y="3444079"/>
            <a:ext cx="735137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Coursera Capstone Project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5138" y="4150067"/>
            <a:ext cx="42617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Coursera IBM Data Science Certification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36244-395A-4EBC-ACB0-02A431AF752D}"/>
              </a:ext>
            </a:extLst>
          </p:cNvPr>
          <p:cNvSpPr txBox="1"/>
          <p:nvPr/>
        </p:nvSpPr>
        <p:spPr>
          <a:xfrm>
            <a:off x="7812505" y="5229726"/>
            <a:ext cx="4026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New Times Roman"/>
              </a:rPr>
              <a:t>Final Report By :</a:t>
            </a:r>
            <a:br>
              <a:rPr lang="en-IN" sz="2800" b="1" dirty="0">
                <a:solidFill>
                  <a:schemeClr val="bg1"/>
                </a:solidFill>
                <a:latin typeface="New Times Roman"/>
              </a:rPr>
            </a:br>
            <a:r>
              <a:rPr lang="en-IN" sz="2800" b="1" dirty="0">
                <a:solidFill>
                  <a:schemeClr val="bg1"/>
                </a:solidFill>
                <a:latin typeface="New Times Roman"/>
              </a:rPr>
              <a:t>           Manish Kumar 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410193" y="1088711"/>
            <a:ext cx="8037096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u="sng" dirty="0"/>
              <a:t>MH apt for rent with venue clusters</a:t>
            </a:r>
            <a:endParaRPr lang="en-US" sz="2400" b="1" u="sng" dirty="0">
              <a:solidFill>
                <a:srgbClr val="30353F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5B9BD-EACB-4BB4-A3AF-BA60AD40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486" y="2012041"/>
            <a:ext cx="9723028" cy="3762345"/>
          </a:xfrm>
          <a:prstGeom prst="rect">
            <a:avLst/>
          </a:prstGeom>
        </p:spPr>
      </p:pic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9C8A2970-80D3-4DB0-BE05-C13F125755DD}"/>
              </a:ext>
            </a:extLst>
          </p:cNvPr>
          <p:cNvGrpSpPr/>
          <p:nvPr/>
        </p:nvGrpSpPr>
        <p:grpSpPr>
          <a:xfrm>
            <a:off x="9577137" y="250489"/>
            <a:ext cx="2330317" cy="1649009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35FF8BF-634F-4880-B4FF-B1CDEC817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B485AF4D-62FD-4B25-A2F3-FE347F68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293A5142-C9BE-4B16-9B79-7BFE7A18F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EE46AA22-5265-4872-BBE1-B9F5BC12C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C80F3DC0-9B11-4D94-A548-0FC4BDA3D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C30C1179-3A57-474D-9F5B-4DA4E0EF1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00C981AD-CB5C-408E-B575-5140BD3A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7C638950-D220-425C-BC70-1B449BEF8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FCD3A973-841F-4D6A-827F-6440D2043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2E9941EC-4DC5-490B-A3D3-D9789AA9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7AE22D0C-0EC3-48B6-B395-84402D3C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F93D9D6F-F375-4BE1-900E-7C0EF6150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38FCB60B-45ED-4145-9BE2-9B8F2F6F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A3E211C9-E4D8-43EC-84CF-BC2A9D03F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1EC28E7D-9072-43C5-BB73-F0F5C9435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D86FDE93-4725-45AB-AC5C-E926210EA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2DDCFAEA-B46D-42F9-B0B3-269D1F2A0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2CE3DEB4-CDCC-475E-B53A-75F267F39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012D6A-3D87-41C6-A6B6-0C2FA1055E4A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EE011919-53EC-4BB1-8E51-1C941EE53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758B487D-9F7D-47B4-9555-DDB1C3017EDD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802D4A91-9F7F-4517-A644-A1DB6E7E8E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4DBD54EC-1646-428A-BC47-8223AD052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4B31AB30-4871-4779-A652-1C5677903D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6AD041E-0F0E-426E-8C3A-EC401FB9BB59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883A8333-1276-4063-97AF-4A1E2901C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715AA104-A59D-48A4-85AA-23F61811B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72831DE0-00C9-45EB-9EAC-19EA2EB3D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05352FD3-C9DA-451C-94E6-AE4B4FC42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B01B3CE7-CCBF-4115-B76C-9F7730F37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14D061CB-0B0F-4356-AB03-5FE6ECE0E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85425814-4786-417F-B815-ED63501C9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3972F72B-CDA2-49A4-BD2D-4E9E14B5E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ED58776A-7FD3-408F-ACB0-F8425868C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71C8AB6D-B724-438A-B001-8633C7060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B05A7898-882A-4AE8-8039-056018911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343E7D93-4020-448E-8BC3-1645610339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BB0D2756-EFC1-4B39-BF0B-6C4F70181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4B0ECE19-6369-4409-BEBD-74691DF41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3DDD0DC8-3D4B-4B71-AF7E-2AE23179E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85AE364B-EDD7-4447-9C51-222FEF588B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87815BA1-0AD4-419F-B5FC-3AC902BAE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F8EA190D-D9D3-405F-BBA9-3046C86DF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73C6F12A-482B-4855-A1F6-DE7C416BB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77497176-A5C9-4E70-8C0A-5D0CE37AF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1B2D0ED4-24E3-4688-BDE7-B591E0553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FCC3B5D7-BC47-43F1-9978-BD2674FA3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B5D080D0-B1D1-4755-ABBA-0A183B2EB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4A882BF5-2C46-43D4-B90F-AED4BA1DB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D0C831EA-F42B-4B42-BFD6-A000E5F20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B44C0AC8-C40A-47D9-98A2-A2550634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38A08E41-1096-4AA9-9467-8E1F2B046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D4300DE9-0986-47F3-BFEB-84F9FE228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5FBADCA1-AB66-419C-B168-14E97E239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D07C1691-D33E-42EE-B3CD-6AE16120E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DD5658E-CCF2-4039-A379-0E7A2B974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524C06E1-17E5-4CCC-8F2F-9E1F573EE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283F481D-FA63-47C7-B6BF-89EE3F877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3D07952A-AC7C-44EF-854A-AC0B8BA80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75874F60-7CE6-4646-9008-DCDC726D1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6E18CC90-7EFF-4A98-9EFF-819069231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6AF5A58D-94E3-4359-A19D-DBA427D5F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269995A5-92D9-467E-9527-23F4A1CA4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88374858-2EBA-42CD-8571-5FBC6F942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37A67A61-D532-4B95-BD06-A13F2F82A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B80FE701-59B4-4B70-8D47-B95CE9DFD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8715B3-F710-4773-8F62-407B2B5D3EE4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F185BF39-B5CD-4A90-9CEA-2D756BC04C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053F9F37-60CD-4734-9ADB-DF8458A5F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D0E69DC9-5524-4DE1-8E93-97EE7C194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C8A136C9-BB85-49AF-931E-DDFDD394F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2189A934-E61B-4871-9241-1B751E64A1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99FF7D3B-B835-4949-9ABF-13021648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A55D4201-D534-4391-A153-2A70ACE1B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D3A93A0B-D036-413B-A8A4-E469630EA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43C55487-384C-4D4E-9DEC-168D239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32DD64DB-2149-4B27-92F1-41BD2601F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67183E9D-2DEE-4951-ACBA-0F78E2E95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183C1DF9-759E-4E92-A00B-32709F8FD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7A871AB0-00BE-4EBF-A0D0-7A21CAAD6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6B4F897F-DECF-45BF-AA45-E5E04FB12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E00C7EE3-0AE2-42A4-B1E1-3F6D851D7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275D662A-0D04-45D5-A702-BB0124E78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4776FC0A-C5AD-462B-8C64-B4299074B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B7B0A384-887E-4E9F-9002-A09F467C1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8786BEB1-1666-4571-8001-5BD9ECDE9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2DB33560-F6D1-4DC0-A0E1-A0F374E76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E2A9277B-F051-4EF3-B1FB-2F5A55763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D1D47DCE-39C3-4AF6-90DE-8630E967B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53295A60-0C6C-465B-A18F-56438E53D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0B9A6120-E618-4A75-A5AB-9BB69232B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5082BD2F-985C-47B7-AFA0-A2D1FCDF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51F610DC-1317-4A53-B19F-5F682915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6B8A3D7D-6AA9-4288-BBE3-2B21009A3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A696773-3BE3-4A21-A915-4AFC77A50590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15E6FEFE-FA02-48D8-A0D1-B5B03224E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E73848AE-3DF3-41BF-BE6A-62BEB0353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FD6BA11F-B74D-4CE4-8EC0-EFC6EC6E27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E12FB0F4-430B-4FC2-9E5B-58D781E63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5EE9B203-2120-4CEC-A8E2-AB16E8A67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158B014D-498B-42FF-95A2-E82CA5CBA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6F72BAAD-5AFF-431F-BD42-B056903CB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0175BD1F-8F89-4923-BA34-65AA2F4F7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F047EAB-6690-4741-945D-6A0B4A0997B9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6F575182-09F7-48E6-B8B9-70A5C27408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EF9C1104-0359-4985-9B5B-73143EE08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E635A5C2-A660-4EC2-B632-BCA0D3E2A9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090852F3-A3AC-4CA9-9868-ECD3BA7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70FE163D-4AAF-4B3C-B7AA-5D1439249937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CABA26A8-B070-433B-94CC-EF94D2025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0A828999-D588-46A8-8C0B-356EA0675F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4CFD2F47-AED3-4FA5-8219-5190044C3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D55C6259-C101-4115-BE33-475699AB4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130121FA-0B22-4FBF-8267-C3C1038534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2070DC0F-974F-48AE-B9B9-47B9EE127C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EB5AEE3B-0575-4E54-A2AF-7003C44251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EC101521-EB50-4EDD-B227-AC41956A28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46D2B8E2-A617-433F-B31D-1CB2606ABF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2C24614D-DDE7-4795-A645-75B4300DC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8E3DD683-F932-4814-8241-564461CE8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90660AF7-177E-4F9E-9755-F0F7F0923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8A69B800-9A0C-4495-A17C-0BEDD4D2A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B3C7042-1B58-4687-888A-F399BCFCAC0B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07499258-9F35-4AD3-B74D-0489E129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D106884C-7F42-45C4-9EC0-7CE32B679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02D62BE5-DE01-406D-A48C-34761C987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87D7A09-7AD0-41C7-BCE1-656A58FA5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9A1A6CF2-9CF8-4063-9572-9B11BE7B1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D7B7894E-B7FB-4564-B7D7-603A8C6F3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C1CBDE2C-7B97-44EC-BA0D-0F2CEA529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8E4008E5-A8A1-4987-BF71-A9E16C3D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E36B5C9C-24FB-48B5-9B87-9014B7AC0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539C0146-6A68-4C35-BFC4-FA4A91579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65688605-4BE3-427D-AA9F-04FF7DCE3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B01A09AE-416E-48AE-8757-F93A20D62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4AED573C-92C1-4555-9E04-F18E0C940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B6191D44-5DBD-43E9-9ADA-9553467DB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25CC587-6F4D-465D-83F6-C779A4E8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2588EDD-8987-4E77-A0F8-8974CF3C2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FCF19353-5F37-4326-9DC7-563691FAE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BADE34FB-0264-41E2-999A-64060790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B6BFD050-8801-4A0D-9302-62E937D1F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6C65CC74-1E38-4E99-9AE7-78C5162DD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BDE9DD09-A99E-45E1-BD55-E2BBDB0B3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891AFF5D-190F-4D76-BF19-218097D18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F5736CE8-17FD-48BD-8F7D-9DD8DC4A3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CD069728-F005-4A4D-976E-553021237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20E87186-6B32-41CF-B2EB-F00634547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1F3F7F85-A715-4FB8-920B-69301AA3E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F31E457B-D831-45F4-830A-83F11D74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9CF96412-EB7B-460D-B0F7-2340DCFC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65B9323F-7FED-4555-9682-BF924F046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6FF535E9-0E8D-4593-9502-520315C4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5500F51D-02E9-4685-BE91-17C9C3C63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0D52A0DC-81EC-4CCE-A068-C4FF25EAA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0DE4A59D-BF16-458B-A917-A65CBBDC4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618CF5E8-57A9-436B-80A8-4B5CD3A39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F9BBA3D4-17C9-445F-8638-A66244FE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FCF83900-2C80-414B-A572-750A7DE65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2C866AEB-A5A4-4DA4-AD82-0A52E78E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29A01999-9623-4774-AF03-E35C8B332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E44CF28E-B900-414A-8ACE-2F720F5B2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2430BB46-767B-4D4E-B7E2-8997D5CA2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B672EDD3-E73F-47B2-A786-3E72296C1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B7CE3CD5-CB49-4706-B044-ECB91CA6A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60FFA2C3-E025-423A-B923-FEFE05BCA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57D071F0-42E8-4245-A04E-901F1120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0461500C-4346-4EBA-8DFF-28330B3CA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5E966F82-BD99-4FE5-880F-9ACF0E16F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A8C09F05-0B9E-45DE-81D6-0F6FC4A0D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0B11BF67-2004-4D61-BF0B-56E94B485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6AC86094-76A2-4FF5-98EB-BBFAFAAA2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39DE71A5-ABF8-444E-A5EE-1C85C100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3E556669-D1E4-446E-A306-774BA0A5B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26602FA7-13B2-4540-A3B4-AA2B2C414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C536F2B7-E4B2-45E8-B3EC-57C09FB6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1296346C-6D5A-49C6-BB8F-8D14D0508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792A948A-4F7A-42AD-B5D3-9FE473243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185F37CF-0C1E-4750-AAA3-1A507E903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DC2E8D05-5EBC-448A-942A-C48ED02A1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4E139932-98BF-486D-B5CF-9A05F688F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88D2BA2F-C7E4-4C29-8A7A-6D954BD88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433896E6-03DA-4EAB-8B2B-199B1705E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A15AB08C-3F4D-4007-8179-A879D2C8D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47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410193" y="1088711"/>
            <a:ext cx="8037096" cy="4308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2800" b="1" u="sng" dirty="0"/>
              <a:t>Venues of cluster 3</a:t>
            </a:r>
            <a:endParaRPr lang="en-US" sz="28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5B9BD-EACB-4BB4-A3AF-BA60AD40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242" y="1519599"/>
            <a:ext cx="10170695" cy="49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410193" y="1088711"/>
            <a:ext cx="8037096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2400" b="1" u="sng" dirty="0"/>
              <a:t>Manhattan subway stations geodata</a:t>
            </a:r>
            <a:endParaRPr lang="en-US" sz="24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5B9BD-EACB-4BB4-A3AF-BA60AD40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0193" y="1519599"/>
            <a:ext cx="9450312" cy="49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6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410193" y="1088711"/>
            <a:ext cx="8037096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u="sng" dirty="0"/>
              <a:t>Apts for rent (blue) and subway stations (red)</a:t>
            </a:r>
            <a:endParaRPr lang="en-US" sz="24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7A0A9567-239A-4D20-B323-72996EEA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93" y="1824038"/>
            <a:ext cx="9514481" cy="394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3872464A-9428-4C26-A20D-B31D5EE07C31}"/>
              </a:ext>
            </a:extLst>
          </p:cNvPr>
          <p:cNvGrpSpPr/>
          <p:nvPr/>
        </p:nvGrpSpPr>
        <p:grpSpPr>
          <a:xfrm>
            <a:off x="9721516" y="250489"/>
            <a:ext cx="2185938" cy="1573549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BB59565-E27D-45B5-933D-D5CE3195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238C0C64-A3B3-46C2-9D68-E5AAC0A31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4A3E90BB-903D-4F9C-9AA6-07BD9E8B4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DE3B9374-C5E8-4726-9F4D-7683D7B6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1708AFF4-6A59-4836-8576-03DB0FB59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5C5CAD8D-ED7B-4C70-85BC-57CD37EB8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C25213CA-3E1F-42F7-B49A-15DEB6519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3F52ABA7-6125-4532-A482-651261CBB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7000CDFE-4791-442A-B81F-9E6F272CE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D7FB1B94-E480-4394-B42F-63657E2BB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A8E23020-2684-4453-A801-95CF181C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DA7BCC33-522A-4F54-B623-478D9A544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49711BCE-2ABC-4766-A053-DBF37B449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06DDA503-5757-401A-A660-F4F657BD1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85890983-9B23-4B81-AF16-67EF79282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5873DF1D-3388-4701-82AA-E689F8F99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56BE7BDA-ACA1-4B8D-A01B-BA20FC8EA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D8BCC5AC-EE75-4473-97C6-17C1BDDBB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54722A-8911-4138-8CAA-81547B59B972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A059D8A2-FB81-4D06-A1A7-AFCD1A9B29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5D69613-1C5E-4771-841A-DB108630CD46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D225298B-89AE-4509-82DF-C466A6D820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3DB80D18-961E-46AB-8E68-9DCB1DBCDB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F3F66B22-F5AE-4989-85CC-E3E121C246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2AC64B-F1E7-464F-B02D-29029027E8EA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5881F313-E551-4B57-A88E-C416184D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EE49715A-EE08-4BFC-92C4-C66A8D9D5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45AC2D00-9A96-4781-B881-ABF5B627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B0924B86-2B8B-4667-8803-62E598734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83469D08-07F9-4DA5-9B97-E2EA74960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16059924-C24A-4A59-838C-EEA2B97FB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44DBC05C-5895-4823-9531-58249FFCA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95BBB139-22D2-4162-A738-B2DBC55B3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508296CB-367F-4CA0-B7CC-10E5A2043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F8FDB69B-42C6-4D93-B1A6-040A9368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B9356956-4075-4B94-A51B-3C8D9C11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4950D1D1-F567-46C2-8CB3-65EA644B8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437AC1E5-5B73-49DA-9B4D-1CD5FE4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82A467E0-D746-4646-9205-A10BAA7BC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C0E30621-ECCA-4B10-B1CD-15F1725B6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C30539AC-BCEF-47A1-915C-681F866209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7D23D755-7C70-4776-8DBF-3E65BBFE3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DA123406-5706-4CBE-AB62-A00D5262B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E29A98C0-B10D-4BA8-A5CC-6CA15C03B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78BE041A-B7FD-4381-9DE1-DE43E979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07137330-0035-4C4F-952F-3CB49CDA3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0A1274BE-92DB-4610-A3AC-755C812D5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A7CD6A62-EB54-4528-8221-89E4AB5F4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FF9B807A-8112-4E8D-8BC5-3F3C5C58B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701204EE-94AA-41C6-8F19-B32323028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33644606-5378-445A-B04D-ABA52EF2F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7AD30FF9-8F45-4139-97A8-373FFE0FD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36D2BB5C-2287-4943-A9AF-2A89006FD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4772E4B3-D9FC-433F-BB88-FF1E88B2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522C61F7-2FD4-423C-BB0D-CC0A588BA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7DEC000B-EE8E-41A0-9F4A-128EBBCB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15A97832-C624-4550-897B-016D5F5A3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82F7A657-0E14-44DE-8F2C-DECBD9FCA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E7A550F5-8C86-4C69-A67B-72EF94054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F5804F61-0042-4AB3-8B20-A411122A85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985BFB3A-9D80-4B49-BA9D-A1989B308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B1E588B4-CFA9-43BE-9C44-9779298B5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42AD9365-A356-45A2-B747-4D015E6D90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B1A0A8EB-EB08-4007-987F-11C0339DA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8BF72D5A-9514-4440-86E8-BFBEDF301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DB9AC8CD-B09F-41B8-9136-20882F4D8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E8E6B04-5640-4303-99A2-21E5C1C6B05E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AD525194-76F4-4F28-A14A-72B51A077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79A1B97F-725F-439F-9EAE-815C35BDF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EC670CBD-F043-4DA0-9C5F-5A7B6CDF6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F609C7D3-7958-4F8B-928D-C436EFB2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09890A39-9C0A-4785-AAB8-F60898BC0E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569EAF89-BE44-415B-BC05-2A3922AC3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816F1A84-1FCD-43B1-8BE3-1C881260A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A001A28A-3EE2-42CF-8AE9-665605051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0F52252A-11DF-4969-86C1-4231A6C9A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CAE75E7E-3AB1-4A94-B30D-3A282095E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84764A34-F31D-483F-A851-515ECED7F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07F847C8-5CF7-4AA4-8062-E6781B968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208D12AC-8A95-4637-9F67-EFD7528FC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B1D003C8-5C3B-4AB8-B61A-310565728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388C0696-1037-48FD-AF56-F277C2AF3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7446948B-2225-434B-B94C-487C3DDE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742EE07D-7CDF-4CFF-AEBF-C574A08A8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08EC0AD6-8AE3-4EF5-9F48-50C9C4718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D9768E31-C36A-4DA8-B86F-BB738A565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3C808FD3-F3AC-4974-B839-E7D2A7802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76F7A2AC-CA9D-4F06-84FF-1566C2C97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2C153727-7ECC-4AE5-926D-54B3BF677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2F8AA78D-4F69-4678-AF32-1A9EFAC4C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AFF82DA6-7D63-45AA-853C-638896ED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D6514F57-2760-45DB-A593-2395C3942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C2B50712-6021-4192-B2A7-9E7520EC3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7C876473-C016-4512-BEC5-E71CC663E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58A63B2-B797-475F-B1B1-027B4B61F532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4C20EB1C-2129-4196-9F5A-7EBCED477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950B9B8C-A404-4FDF-94D0-812AD69D2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9C1F52AC-A745-406F-ADDC-174000196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DF02A07C-CDAD-434B-824E-A78A44220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3AF2FDA4-6248-43FC-9853-3134412BE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68EAECB0-80C6-43B8-AFEE-E3F86830A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9893F078-8E18-45C8-A878-1E99BF055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45F3AEA4-FAAF-49F3-ACC0-17E908DE3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D6C59CA-159D-4FA0-8DBD-5D641A022F47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D00A0854-F550-4AAC-B9D3-01D61F217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F7247BDA-D87D-4837-AA6C-EA0F3CDE5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4D955FB0-57C2-4243-B857-8A2F82E630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3B7B9255-4B3C-4BFF-B303-1B79CEBE6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DAB1700-A446-4C44-BD57-CA55DE33A576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31BB051B-9F11-46A1-A76B-D523707C1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C8E26979-9B42-476E-9A7A-E0549D41E6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3FE2CDC1-1E16-4CBA-A0EC-8CFAE1C48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CD92D7FB-EE8C-4EF4-AC51-72A2CD404E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987C9605-93CC-418F-8EEC-20C9DC11AC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EC4C5D3C-A179-4D65-AA35-8DD1CFEB73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726F4CA5-8588-43F7-8F99-76B88A4ABC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2160F28A-4183-430A-AC32-AB9CA6E1FF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2DC65EEF-31D1-4AC1-B4F9-C888069DA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9B9168BD-AD3E-49EE-A76C-678F44E9D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BC9D6FED-2C79-41FA-A2D1-74A0B0D18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3CEDD23A-0F6C-40BC-8BAF-7F5464855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7FD86E6E-A803-426C-BEFE-3DF85F4D9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D1FC08-D9B6-4A85-BC3F-75AFFBF21CD9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C2E3C496-294A-42F6-BF69-CC2767568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68B953B7-61D3-4C8F-A5FF-30EA36A57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C341D21-64EA-4AC3-8A58-1F4092E67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A1C876E4-170C-4B39-A590-D87DEF43C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CDF36EA-8C20-44E9-8CEC-46944F1CE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9F196AF0-50C0-4534-BE8A-58C34473F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B3D83A91-CFF9-4939-9C47-7BA71D4F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32B30EAB-1174-4F4D-A0EB-E2821714B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6D30F790-759D-48B4-8662-C02E2726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3E8C7AB5-9646-47AE-B257-ABD2AF46B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6FE0D571-F2A4-483A-BC52-EBAC2E284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CABB5DD9-FD1D-423D-90E7-9FB3A7D65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94C14563-3676-420D-8FD6-2920B8647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F964D53C-654E-4254-BC57-E7A48D71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EB66D24-2211-45FA-954A-72C9512A1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658F32D-6FF7-477F-88DB-CFDD8779E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8C093223-D256-4FA3-8716-E6DED688D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B8217CD4-FF18-4CDC-BC4E-58470F88D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F9DF1ACC-ED16-4301-B513-2F38D240E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F3CA391C-DC57-40DA-810C-7ADFB63E0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2C41E196-0DE6-49ED-80C6-5DE59C3CB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92B9BE71-F7D0-475E-92C8-887785697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B36F35ED-3EBD-4DDE-B372-97AFBD566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16A24182-1C47-4561-BDA1-D300FF1A1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5F096EA2-18DE-40B3-986B-5D323A49E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D6FBAA14-4EA7-46A2-89A0-677F6A3C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A8E9E9D7-197E-4360-A89C-7C5A87CA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3F4E8816-0A99-4D73-85C1-664CEFBF6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C8A64E10-54AE-4210-B95A-137D58FFE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6D8776E9-ADE9-42D1-9E67-B26DDBCFF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B45C566F-C5D8-4E12-A8F7-69F6F8F4B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AC3EF115-2A04-40B1-8ED0-66151F47A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5A28D893-58E4-4BDA-B961-7BF420B0E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B462B4E4-BE1C-498D-B388-58032FD9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C6662A61-670B-415B-9F39-FBFEBDEF5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BC33E9C9-6447-46CC-B480-CFE02EC8C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7106C0BC-4675-43A8-B918-96AC4E27D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01975417-51A8-4D2F-8257-30C5A23A5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B1B8265C-87F4-4BC7-A003-EB5DC8BAB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2294AE21-28B7-4126-9A00-EC0486A5B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CA561C85-2462-4771-B935-15C4873FF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C30DF8AD-909A-459B-B2EE-728F89304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7129FCA5-F304-4F68-958B-00857ECBF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60073A13-E1CC-476D-B1EB-60A517191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FF61A167-7C70-4AAA-8CBB-5B73E7BFD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51D21682-9C9B-49D0-A2D0-0C5499B4F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C2D09078-1668-4CD8-A556-CAD749A5D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9196177C-F15A-4B34-B81B-D8CB45F8E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F5FE73C9-5BBE-49D9-A816-878FA87C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415E549B-8424-426C-9186-81789A068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D5D8F03F-BE52-4A5D-A31F-CC8BB63C9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BA0EC1C1-C7BA-4D66-9C5D-0BE521354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BE7B23DE-14B5-4B6A-B10B-DA0857729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4C27BA81-8150-4D87-8F96-AA4797258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D498EB42-B544-4F35-986F-334B10C99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F1B5BE22-04B8-4B4B-8928-61DA4ECEA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DA93C86F-E4C4-41C7-9C0E-2FFC786E4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A4D2F16D-A4FB-45E7-A7D4-BAB466A70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CCEE6003-F0FC-4AF2-9C69-E6B3451EE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37F130B2-C72F-4CC1-9B9D-79CBDB0A0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2D4A8922-837D-4EC6-A3A6-F106CECA3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02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851596" y="1053477"/>
            <a:ext cx="9657347" cy="119449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tabLst>
                <a:tab pos="347663" algn="l"/>
              </a:tabLst>
            </a:pPr>
            <a:r>
              <a:rPr lang="en-US" b="1" dirty="0"/>
              <a:t>The ONE consolidated map shows all information for decision: Apartments address, price, neighborhood, a cluster of venues, and subway station nearby. Blue dots=apts ,</a:t>
            </a:r>
          </a:p>
          <a:p>
            <a:pPr>
              <a:lnSpc>
                <a:spcPct val="150000"/>
              </a:lnSpc>
              <a:tabLst>
                <a:tab pos="347663" algn="l"/>
              </a:tabLst>
            </a:pPr>
            <a:r>
              <a:rPr lang="en-US" b="1" dirty="0"/>
              <a:t> Red dots=Subway station, Bubbles=Cluster of Venues</a:t>
            </a:r>
            <a:endParaRPr lang="en-US" sz="24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268F0-E457-447A-A586-E3D7F1AECF9F}"/>
              </a:ext>
            </a:extLst>
          </p:cNvPr>
          <p:cNvSpPr/>
          <p:nvPr/>
        </p:nvSpPr>
        <p:spPr>
          <a:xfrm>
            <a:off x="481262" y="74716"/>
            <a:ext cx="54759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Selected Apartment!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117C53BC-966A-4C59-92C3-55C51C5B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44" y="2554959"/>
            <a:ext cx="9931139" cy="386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descr="This is a map of the world. ">
            <a:extLst>
              <a:ext uri="{FF2B5EF4-FFF2-40B4-BE49-F238E27FC236}">
                <a16:creationId xmlns:a16="http://schemas.microsoft.com/office/drawing/2014/main" id="{F3784E32-ADF0-407D-ADCC-9EC68B76CF1F}"/>
              </a:ext>
            </a:extLst>
          </p:cNvPr>
          <p:cNvGrpSpPr/>
          <p:nvPr/>
        </p:nvGrpSpPr>
        <p:grpSpPr>
          <a:xfrm>
            <a:off x="9577137" y="250489"/>
            <a:ext cx="2330317" cy="1649009"/>
            <a:chOff x="889853" y="4094287"/>
            <a:chExt cx="4172670" cy="269467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C81713-68DD-47AF-9484-09F95186A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E4BB28A7-B55D-446C-BAE1-2296B0A93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EF1D107B-2D2F-4375-973C-37F2B876C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0F051433-F3DA-45C6-830D-6A2D6D78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C705B82A-8037-489E-940E-6D5C518DED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56B3D280-2BE2-465D-B0E8-DF13BF9B4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F96A11A1-9637-464F-9A04-BD5AD7E9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1">
              <a:extLst>
                <a:ext uri="{FF2B5EF4-FFF2-40B4-BE49-F238E27FC236}">
                  <a16:creationId xmlns:a16="http://schemas.microsoft.com/office/drawing/2014/main" id="{059691D5-8AFE-45E1-8B88-2A584B9C8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31883BBB-9BAD-4975-A724-CF224BEE0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B76FF6A3-C6E8-411F-B0FC-963B23AF7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10">
              <a:extLst>
                <a:ext uri="{FF2B5EF4-FFF2-40B4-BE49-F238E27FC236}">
                  <a16:creationId xmlns:a16="http://schemas.microsoft.com/office/drawing/2014/main" id="{292A2597-3955-4773-B494-1754ABB12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25">
              <a:extLst>
                <a:ext uri="{FF2B5EF4-FFF2-40B4-BE49-F238E27FC236}">
                  <a16:creationId xmlns:a16="http://schemas.microsoft.com/office/drawing/2014/main" id="{78346482-0142-41D3-A7AE-38C34EEF3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0">
              <a:extLst>
                <a:ext uri="{FF2B5EF4-FFF2-40B4-BE49-F238E27FC236}">
                  <a16:creationId xmlns:a16="http://schemas.microsoft.com/office/drawing/2014/main" id="{ABFA551E-A82A-4289-BFBA-FB0F88865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34">
              <a:extLst>
                <a:ext uri="{FF2B5EF4-FFF2-40B4-BE49-F238E27FC236}">
                  <a16:creationId xmlns:a16="http://schemas.microsoft.com/office/drawing/2014/main" id="{77CC52E7-71BE-4425-AF14-3CC0D142D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CB2E69E5-E885-485B-87D1-2416268B7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1">
              <a:extLst>
                <a:ext uri="{FF2B5EF4-FFF2-40B4-BE49-F238E27FC236}">
                  <a16:creationId xmlns:a16="http://schemas.microsoft.com/office/drawing/2014/main" id="{8E6E3E78-BE73-41D8-8F49-3104B7A59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3">
              <a:extLst>
                <a:ext uri="{FF2B5EF4-FFF2-40B4-BE49-F238E27FC236}">
                  <a16:creationId xmlns:a16="http://schemas.microsoft.com/office/drawing/2014/main" id="{499EE7EB-C257-4A01-907C-4E42AAEA0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65">
              <a:extLst>
                <a:ext uri="{FF2B5EF4-FFF2-40B4-BE49-F238E27FC236}">
                  <a16:creationId xmlns:a16="http://schemas.microsoft.com/office/drawing/2014/main" id="{234AABCE-D732-4B80-A47E-581B7F5B1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4AFD4C-F6BE-4582-B441-6D6D235A3A41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5" name="Freeform 29">
                <a:extLst>
                  <a:ext uri="{FF2B5EF4-FFF2-40B4-BE49-F238E27FC236}">
                    <a16:creationId xmlns:a16="http://schemas.microsoft.com/office/drawing/2014/main" id="{A0C3F0DA-4956-4FEA-AEE4-8ABD9A211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BB58F6FD-0B87-4CCF-97B1-B038AB4EF522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7" name="Freeform 24">
                  <a:extLst>
                    <a:ext uri="{FF2B5EF4-FFF2-40B4-BE49-F238E27FC236}">
                      <a16:creationId xmlns:a16="http://schemas.microsoft.com/office/drawing/2014/main" id="{7C94E06C-F05C-4CEA-8757-68A87C757C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13">
                  <a:extLst>
                    <a:ext uri="{FF2B5EF4-FFF2-40B4-BE49-F238E27FC236}">
                      <a16:creationId xmlns:a16="http://schemas.microsoft.com/office/drawing/2014/main" id="{C6306AAE-8278-4AD1-B8F7-62609FAB1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171">
                  <a:extLst>
                    <a:ext uri="{FF2B5EF4-FFF2-40B4-BE49-F238E27FC236}">
                      <a16:creationId xmlns:a16="http://schemas.microsoft.com/office/drawing/2014/main" id="{F4C17CC2-B92E-49AA-9368-06A7405F59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AEE90E-C904-46AF-A9F6-8203DE216607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4" name="Freeform 7">
                <a:extLst>
                  <a:ext uri="{FF2B5EF4-FFF2-40B4-BE49-F238E27FC236}">
                    <a16:creationId xmlns:a16="http://schemas.microsoft.com/office/drawing/2014/main" id="{EC96A4E5-D7C1-4681-B30B-10A1D3976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">
                <a:extLst>
                  <a:ext uri="{FF2B5EF4-FFF2-40B4-BE49-F238E27FC236}">
                    <a16:creationId xmlns:a16="http://schemas.microsoft.com/office/drawing/2014/main" id="{9EFF0376-DAA7-4102-9C95-E1CE28A36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1">
                <a:extLst>
                  <a:ext uri="{FF2B5EF4-FFF2-40B4-BE49-F238E27FC236}">
                    <a16:creationId xmlns:a16="http://schemas.microsoft.com/office/drawing/2014/main" id="{B22EB856-6E51-4E60-92E1-8874F5F6D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>
                <a:extLst>
                  <a:ext uri="{FF2B5EF4-FFF2-40B4-BE49-F238E27FC236}">
                    <a16:creationId xmlns:a16="http://schemas.microsoft.com/office/drawing/2014/main" id="{AF474C5B-3310-4129-B9AF-4528F469CE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>
                <a:extLst>
                  <a:ext uri="{FF2B5EF4-FFF2-40B4-BE49-F238E27FC236}">
                    <a16:creationId xmlns:a16="http://schemas.microsoft.com/office/drawing/2014/main" id="{9C2300A3-B73A-4C16-9C5D-91418542A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6">
                <a:extLst>
                  <a:ext uri="{FF2B5EF4-FFF2-40B4-BE49-F238E27FC236}">
                    <a16:creationId xmlns:a16="http://schemas.microsoft.com/office/drawing/2014/main" id="{ABECEC64-57BB-4B49-8B49-43D8F054F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8">
                <a:extLst>
                  <a:ext uri="{FF2B5EF4-FFF2-40B4-BE49-F238E27FC236}">
                    <a16:creationId xmlns:a16="http://schemas.microsoft.com/office/drawing/2014/main" id="{B77CF764-BCD4-47A2-8E0D-3F09427BD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D041ACAC-7D9B-4CED-AD1C-220108ABD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33">
                <a:extLst>
                  <a:ext uri="{FF2B5EF4-FFF2-40B4-BE49-F238E27FC236}">
                    <a16:creationId xmlns:a16="http://schemas.microsoft.com/office/drawing/2014/main" id="{1E35A975-15E5-4614-BD87-1E7AA4AE1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2">
                <a:extLst>
                  <a:ext uri="{FF2B5EF4-FFF2-40B4-BE49-F238E27FC236}">
                    <a16:creationId xmlns:a16="http://schemas.microsoft.com/office/drawing/2014/main" id="{666805F6-3AC3-4BCA-84E7-52E250996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3">
                <a:extLst>
                  <a:ext uri="{FF2B5EF4-FFF2-40B4-BE49-F238E27FC236}">
                    <a16:creationId xmlns:a16="http://schemas.microsoft.com/office/drawing/2014/main" id="{297CC048-6CE9-4AB4-935B-7B0237774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5">
                <a:extLst>
                  <a:ext uri="{FF2B5EF4-FFF2-40B4-BE49-F238E27FC236}">
                    <a16:creationId xmlns:a16="http://schemas.microsoft.com/office/drawing/2014/main" id="{1AF6CF94-0698-4ED3-B30B-EE07E117E0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49">
                <a:extLst>
                  <a:ext uri="{FF2B5EF4-FFF2-40B4-BE49-F238E27FC236}">
                    <a16:creationId xmlns:a16="http://schemas.microsoft.com/office/drawing/2014/main" id="{DBD7B2B1-277E-4F68-980E-088E86944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63211E5C-03F8-4CD1-A738-F1E669286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4CF34B4E-7F7B-4A8F-AB38-358592E3D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59">
                <a:extLst>
                  <a:ext uri="{FF2B5EF4-FFF2-40B4-BE49-F238E27FC236}">
                    <a16:creationId xmlns:a16="http://schemas.microsoft.com/office/drawing/2014/main" id="{9CFF486A-03E5-4A1B-8D2D-6C883F367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60">
                <a:extLst>
                  <a:ext uri="{FF2B5EF4-FFF2-40B4-BE49-F238E27FC236}">
                    <a16:creationId xmlns:a16="http://schemas.microsoft.com/office/drawing/2014/main" id="{1BD0B3B8-0534-4229-A9D5-4E583FD52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2">
                <a:extLst>
                  <a:ext uri="{FF2B5EF4-FFF2-40B4-BE49-F238E27FC236}">
                    <a16:creationId xmlns:a16="http://schemas.microsoft.com/office/drawing/2014/main" id="{22EFAD84-083D-4FBF-B2C3-B74134137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4">
                <a:extLst>
                  <a:ext uri="{FF2B5EF4-FFF2-40B4-BE49-F238E27FC236}">
                    <a16:creationId xmlns:a16="http://schemas.microsoft.com/office/drawing/2014/main" id="{095B1D20-E8C2-4988-BDB2-363D202C0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76">
                <a:extLst>
                  <a:ext uri="{FF2B5EF4-FFF2-40B4-BE49-F238E27FC236}">
                    <a16:creationId xmlns:a16="http://schemas.microsoft.com/office/drawing/2014/main" id="{51B30419-F8AB-456A-BBD3-473540CCB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87">
                <a:extLst>
                  <a:ext uri="{FF2B5EF4-FFF2-40B4-BE49-F238E27FC236}">
                    <a16:creationId xmlns:a16="http://schemas.microsoft.com/office/drawing/2014/main" id="{2504B17A-01D9-493C-9E81-6B59A457C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1">
                <a:extLst>
                  <a:ext uri="{FF2B5EF4-FFF2-40B4-BE49-F238E27FC236}">
                    <a16:creationId xmlns:a16="http://schemas.microsoft.com/office/drawing/2014/main" id="{775EF222-FA52-4873-B91E-000C0486F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3">
                <a:extLst>
                  <a:ext uri="{FF2B5EF4-FFF2-40B4-BE49-F238E27FC236}">
                    <a16:creationId xmlns:a16="http://schemas.microsoft.com/office/drawing/2014/main" id="{0512C539-7763-4F0E-8848-4A5F9E225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99">
                <a:extLst>
                  <a:ext uri="{FF2B5EF4-FFF2-40B4-BE49-F238E27FC236}">
                    <a16:creationId xmlns:a16="http://schemas.microsoft.com/office/drawing/2014/main" id="{31B35100-B725-43EB-88F7-67C0A23F2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0">
                <a:extLst>
                  <a:ext uri="{FF2B5EF4-FFF2-40B4-BE49-F238E27FC236}">
                    <a16:creationId xmlns:a16="http://schemas.microsoft.com/office/drawing/2014/main" id="{B66A1BC3-455A-4034-B86D-DE18822AA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1">
                <a:extLst>
                  <a:ext uri="{FF2B5EF4-FFF2-40B4-BE49-F238E27FC236}">
                    <a16:creationId xmlns:a16="http://schemas.microsoft.com/office/drawing/2014/main" id="{CD2E07CB-C9EC-422F-AE2B-863F9D1D4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4">
                <a:extLst>
                  <a:ext uri="{FF2B5EF4-FFF2-40B4-BE49-F238E27FC236}">
                    <a16:creationId xmlns:a16="http://schemas.microsoft.com/office/drawing/2014/main" id="{10BE637D-24F5-4FC3-9B4E-E71A84ADA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5">
                <a:extLst>
                  <a:ext uri="{FF2B5EF4-FFF2-40B4-BE49-F238E27FC236}">
                    <a16:creationId xmlns:a16="http://schemas.microsoft.com/office/drawing/2014/main" id="{931FA4F2-B442-4B73-9263-C3B3FF73E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07">
                <a:extLst>
                  <a:ext uri="{FF2B5EF4-FFF2-40B4-BE49-F238E27FC236}">
                    <a16:creationId xmlns:a16="http://schemas.microsoft.com/office/drawing/2014/main" id="{E65B1364-AF61-4C75-AA87-BE6DD21B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1">
                <a:extLst>
                  <a:ext uri="{FF2B5EF4-FFF2-40B4-BE49-F238E27FC236}">
                    <a16:creationId xmlns:a16="http://schemas.microsoft.com/office/drawing/2014/main" id="{597510A1-AF42-4123-A23D-9621D4057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22">
                <a:extLst>
                  <a:ext uri="{FF2B5EF4-FFF2-40B4-BE49-F238E27FC236}">
                    <a16:creationId xmlns:a16="http://schemas.microsoft.com/office/drawing/2014/main" id="{2184A6AD-6E42-400B-B302-0A61A7781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1">
                <a:extLst>
                  <a:ext uri="{FF2B5EF4-FFF2-40B4-BE49-F238E27FC236}">
                    <a16:creationId xmlns:a16="http://schemas.microsoft.com/office/drawing/2014/main" id="{788F32F8-B6BD-4B8D-B5A7-91AB86CD1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7">
                <a:extLst>
                  <a:ext uri="{FF2B5EF4-FFF2-40B4-BE49-F238E27FC236}">
                    <a16:creationId xmlns:a16="http://schemas.microsoft.com/office/drawing/2014/main" id="{B264CF2F-287A-4FD1-AA97-A5A4D9FE6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8">
                <a:extLst>
                  <a:ext uri="{FF2B5EF4-FFF2-40B4-BE49-F238E27FC236}">
                    <a16:creationId xmlns:a16="http://schemas.microsoft.com/office/drawing/2014/main" id="{3EBB7282-7CAF-44BC-BC94-4871ED8BB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39">
                <a:extLst>
                  <a:ext uri="{FF2B5EF4-FFF2-40B4-BE49-F238E27FC236}">
                    <a16:creationId xmlns:a16="http://schemas.microsoft.com/office/drawing/2014/main" id="{6E4646AB-6428-41F0-9FCA-3C7AFF4627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5">
                <a:extLst>
                  <a:ext uri="{FF2B5EF4-FFF2-40B4-BE49-F238E27FC236}">
                    <a16:creationId xmlns:a16="http://schemas.microsoft.com/office/drawing/2014/main" id="{A749DD2F-B39B-41FD-8711-B44F354F2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6">
                <a:extLst>
                  <a:ext uri="{FF2B5EF4-FFF2-40B4-BE49-F238E27FC236}">
                    <a16:creationId xmlns:a16="http://schemas.microsoft.com/office/drawing/2014/main" id="{75F98E42-6557-423A-9838-9A325F5AB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7">
                <a:extLst>
                  <a:ext uri="{FF2B5EF4-FFF2-40B4-BE49-F238E27FC236}">
                    <a16:creationId xmlns:a16="http://schemas.microsoft.com/office/drawing/2014/main" id="{28F7D34C-F97B-4BCB-9B4E-5AECBB67D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48">
                <a:extLst>
                  <a:ext uri="{FF2B5EF4-FFF2-40B4-BE49-F238E27FC236}">
                    <a16:creationId xmlns:a16="http://schemas.microsoft.com/office/drawing/2014/main" id="{E75AA207-BA6E-4198-BE59-27D7BF858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69">
                <a:extLst>
                  <a:ext uri="{FF2B5EF4-FFF2-40B4-BE49-F238E27FC236}">
                    <a16:creationId xmlns:a16="http://schemas.microsoft.com/office/drawing/2014/main" id="{949E08CD-7669-4C93-8387-72C280BA9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173">
                <a:extLst>
                  <a:ext uri="{FF2B5EF4-FFF2-40B4-BE49-F238E27FC236}">
                    <a16:creationId xmlns:a16="http://schemas.microsoft.com/office/drawing/2014/main" id="{66683534-B815-4520-8F62-57F591430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A379E76-E547-4E1C-932A-02858BC19579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7" name="Freeform 10">
                <a:extLst>
                  <a:ext uri="{FF2B5EF4-FFF2-40B4-BE49-F238E27FC236}">
                    <a16:creationId xmlns:a16="http://schemas.microsoft.com/office/drawing/2014/main" id="{DF9984B8-F997-4EC5-A6A0-94F0FC5D8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2">
                <a:extLst>
                  <a:ext uri="{FF2B5EF4-FFF2-40B4-BE49-F238E27FC236}">
                    <a16:creationId xmlns:a16="http://schemas.microsoft.com/office/drawing/2014/main" id="{87089D60-567C-48AC-BC28-0FF7C6C3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3">
                <a:extLst>
                  <a:ext uri="{FF2B5EF4-FFF2-40B4-BE49-F238E27FC236}">
                    <a16:creationId xmlns:a16="http://schemas.microsoft.com/office/drawing/2014/main" id="{C7A69D8D-A8A3-4398-914D-4FB173CCA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96F2AFC8-7165-4FFB-BEA0-C4EA1791B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5">
                <a:extLst>
                  <a:ext uri="{FF2B5EF4-FFF2-40B4-BE49-F238E27FC236}">
                    <a16:creationId xmlns:a16="http://schemas.microsoft.com/office/drawing/2014/main" id="{6B153FE5-ED6E-4A37-B30D-C1751B2B78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8">
                <a:extLst>
                  <a:ext uri="{FF2B5EF4-FFF2-40B4-BE49-F238E27FC236}">
                    <a16:creationId xmlns:a16="http://schemas.microsoft.com/office/drawing/2014/main" id="{E39EE0AC-7C33-4BE6-B183-300FFF79D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39">
                <a:extLst>
                  <a:ext uri="{FF2B5EF4-FFF2-40B4-BE49-F238E27FC236}">
                    <a16:creationId xmlns:a16="http://schemas.microsoft.com/office/drawing/2014/main" id="{81DED6AE-DFE9-4D68-BBEB-6E6001CB4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0">
                <a:extLst>
                  <a:ext uri="{FF2B5EF4-FFF2-40B4-BE49-F238E27FC236}">
                    <a16:creationId xmlns:a16="http://schemas.microsoft.com/office/drawing/2014/main" id="{FA3986C6-3B6B-4E23-AF11-8191D6E42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6">
                <a:extLst>
                  <a:ext uri="{FF2B5EF4-FFF2-40B4-BE49-F238E27FC236}">
                    <a16:creationId xmlns:a16="http://schemas.microsoft.com/office/drawing/2014/main" id="{D77F3ED0-4299-4854-9F24-3CF4BFCCF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48">
                <a:extLst>
                  <a:ext uri="{FF2B5EF4-FFF2-40B4-BE49-F238E27FC236}">
                    <a16:creationId xmlns:a16="http://schemas.microsoft.com/office/drawing/2014/main" id="{832E305F-42C9-4C69-959B-6817ECB0E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54">
                <a:extLst>
                  <a:ext uri="{FF2B5EF4-FFF2-40B4-BE49-F238E27FC236}">
                    <a16:creationId xmlns:a16="http://schemas.microsoft.com/office/drawing/2014/main" id="{856464B6-4585-4E7F-B593-9829BC128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1">
                <a:extLst>
                  <a:ext uri="{FF2B5EF4-FFF2-40B4-BE49-F238E27FC236}">
                    <a16:creationId xmlns:a16="http://schemas.microsoft.com/office/drawing/2014/main" id="{D8F7D440-9A61-4343-BD74-E297879A7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68">
                <a:extLst>
                  <a:ext uri="{FF2B5EF4-FFF2-40B4-BE49-F238E27FC236}">
                    <a16:creationId xmlns:a16="http://schemas.microsoft.com/office/drawing/2014/main" id="{025711C7-492D-40F4-BA16-6F0603A30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0">
                <a:extLst>
                  <a:ext uri="{FF2B5EF4-FFF2-40B4-BE49-F238E27FC236}">
                    <a16:creationId xmlns:a16="http://schemas.microsoft.com/office/drawing/2014/main" id="{9AFAED1E-F5AF-478F-8D03-41A2F6F01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1">
                <a:extLst>
                  <a:ext uri="{FF2B5EF4-FFF2-40B4-BE49-F238E27FC236}">
                    <a16:creationId xmlns:a16="http://schemas.microsoft.com/office/drawing/2014/main" id="{0EC3C47B-F804-4DAD-A064-A92A01A3E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73">
                <a:extLst>
                  <a:ext uri="{FF2B5EF4-FFF2-40B4-BE49-F238E27FC236}">
                    <a16:creationId xmlns:a16="http://schemas.microsoft.com/office/drawing/2014/main" id="{E76F0037-636C-4609-B3F0-55BC5B9A4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id="{C83B76EA-3609-4DBB-853E-5816C8AC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0">
                <a:extLst>
                  <a:ext uri="{FF2B5EF4-FFF2-40B4-BE49-F238E27FC236}">
                    <a16:creationId xmlns:a16="http://schemas.microsoft.com/office/drawing/2014/main" id="{B862FE56-7B0F-47B3-A21F-984782C0F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6">
                <a:extLst>
                  <a:ext uri="{FF2B5EF4-FFF2-40B4-BE49-F238E27FC236}">
                    <a16:creationId xmlns:a16="http://schemas.microsoft.com/office/drawing/2014/main" id="{701C7D4B-C707-476C-ABF8-4B8C67011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27">
                <a:extLst>
                  <a:ext uri="{FF2B5EF4-FFF2-40B4-BE49-F238E27FC236}">
                    <a16:creationId xmlns:a16="http://schemas.microsoft.com/office/drawing/2014/main" id="{9DA898B9-317B-4DBF-8C2C-1D887D57E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2">
                <a:extLst>
                  <a:ext uri="{FF2B5EF4-FFF2-40B4-BE49-F238E27FC236}">
                    <a16:creationId xmlns:a16="http://schemas.microsoft.com/office/drawing/2014/main" id="{64137B15-63FE-463E-8863-F8F893B84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35">
                <a:extLst>
                  <a:ext uri="{FF2B5EF4-FFF2-40B4-BE49-F238E27FC236}">
                    <a16:creationId xmlns:a16="http://schemas.microsoft.com/office/drawing/2014/main" id="{F0CE7035-A967-45CF-8756-CF1A4A779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2">
                <a:extLst>
                  <a:ext uri="{FF2B5EF4-FFF2-40B4-BE49-F238E27FC236}">
                    <a16:creationId xmlns:a16="http://schemas.microsoft.com/office/drawing/2014/main" id="{A119E6D9-6C64-4075-94A9-14C976CA0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54">
                <a:extLst>
                  <a:ext uri="{FF2B5EF4-FFF2-40B4-BE49-F238E27FC236}">
                    <a16:creationId xmlns:a16="http://schemas.microsoft.com/office/drawing/2014/main" id="{3C34B811-B37B-4B41-9311-36FB4954F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66">
                <a:extLst>
                  <a:ext uri="{FF2B5EF4-FFF2-40B4-BE49-F238E27FC236}">
                    <a16:creationId xmlns:a16="http://schemas.microsoft.com/office/drawing/2014/main" id="{8812F7B8-7282-49F3-8F57-45CAA3DC3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2">
                <a:extLst>
                  <a:ext uri="{FF2B5EF4-FFF2-40B4-BE49-F238E27FC236}">
                    <a16:creationId xmlns:a16="http://schemas.microsoft.com/office/drawing/2014/main" id="{6F3DC1A2-8F14-4F3E-8697-823F635A6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74">
                <a:extLst>
                  <a:ext uri="{FF2B5EF4-FFF2-40B4-BE49-F238E27FC236}">
                    <a16:creationId xmlns:a16="http://schemas.microsoft.com/office/drawing/2014/main" id="{5EC1FF56-4759-4E12-9B24-E72B65655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1D2817-5D16-46AA-8CC1-44018E22D5AE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B3FC0E28-1696-4576-A688-5B87BE55E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B5BCEF6D-52BA-404F-8732-6E239AA84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56">
                <a:extLst>
                  <a:ext uri="{FF2B5EF4-FFF2-40B4-BE49-F238E27FC236}">
                    <a16:creationId xmlns:a16="http://schemas.microsoft.com/office/drawing/2014/main" id="{F5B8F467-F4C1-452E-A09D-1C43E01FCD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89">
                <a:extLst>
                  <a:ext uri="{FF2B5EF4-FFF2-40B4-BE49-F238E27FC236}">
                    <a16:creationId xmlns:a16="http://schemas.microsoft.com/office/drawing/2014/main" id="{E75AF548-0ED5-4282-879A-99657001D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0">
                <a:extLst>
                  <a:ext uri="{FF2B5EF4-FFF2-40B4-BE49-F238E27FC236}">
                    <a16:creationId xmlns:a16="http://schemas.microsoft.com/office/drawing/2014/main" id="{6DE59E15-5432-42D4-B9E7-78CF948AF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6">
                <a:extLst>
                  <a:ext uri="{FF2B5EF4-FFF2-40B4-BE49-F238E27FC236}">
                    <a16:creationId xmlns:a16="http://schemas.microsoft.com/office/drawing/2014/main" id="{2DEF1829-0775-43A6-8120-62E34BA02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09">
                <a:extLst>
                  <a:ext uri="{FF2B5EF4-FFF2-40B4-BE49-F238E27FC236}">
                    <a16:creationId xmlns:a16="http://schemas.microsoft.com/office/drawing/2014/main" id="{60AFEDBA-CE90-4F04-8B8A-4DB67729F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123">
                <a:extLst>
                  <a:ext uri="{FF2B5EF4-FFF2-40B4-BE49-F238E27FC236}">
                    <a16:creationId xmlns:a16="http://schemas.microsoft.com/office/drawing/2014/main" id="{966819CF-5288-419E-B8BF-27B4E164F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8FE440D-E7C7-4439-BA43-CC55F17F82D7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4" name="Freeform 12">
                  <a:extLst>
                    <a:ext uri="{FF2B5EF4-FFF2-40B4-BE49-F238E27FC236}">
                      <a16:creationId xmlns:a16="http://schemas.microsoft.com/office/drawing/2014/main" id="{EA9E3AC1-6AC9-418B-8FDD-BCBE9BF13A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>
                  <a:extLst>
                    <a:ext uri="{FF2B5EF4-FFF2-40B4-BE49-F238E27FC236}">
                      <a16:creationId xmlns:a16="http://schemas.microsoft.com/office/drawing/2014/main" id="{1A5215E1-B1A3-4F54-AF25-5F57468BF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124">
                  <a:extLst>
                    <a:ext uri="{FF2B5EF4-FFF2-40B4-BE49-F238E27FC236}">
                      <a16:creationId xmlns:a16="http://schemas.microsoft.com/office/drawing/2014/main" id="{81500503-2DE3-4579-8DB7-35D7C102A3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9" name="Freeform 158">
                <a:extLst>
                  <a:ext uri="{FF2B5EF4-FFF2-40B4-BE49-F238E27FC236}">
                    <a16:creationId xmlns:a16="http://schemas.microsoft.com/office/drawing/2014/main" id="{C0BAB185-C4EB-4667-9FBA-24E9DDB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1C8F5A7-87C4-428F-A327-54D589D05864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2" name="Freeform 21">
                  <a:extLst>
                    <a:ext uri="{FF2B5EF4-FFF2-40B4-BE49-F238E27FC236}">
                      <a16:creationId xmlns:a16="http://schemas.microsoft.com/office/drawing/2014/main" id="{01E560D4-1DCD-4CE7-AF3E-3DE466921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75">
                  <a:extLst>
                    <a:ext uri="{FF2B5EF4-FFF2-40B4-BE49-F238E27FC236}">
                      <a16:creationId xmlns:a16="http://schemas.microsoft.com/office/drawing/2014/main" id="{C18E3D46-33BA-4A44-BFEB-0D85381313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88">
                  <a:extLst>
                    <a:ext uri="{FF2B5EF4-FFF2-40B4-BE49-F238E27FC236}">
                      <a16:creationId xmlns:a16="http://schemas.microsoft.com/office/drawing/2014/main" id="{087D12D6-FB85-4729-85D0-77EBD7DD0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94">
                  <a:extLst>
                    <a:ext uri="{FF2B5EF4-FFF2-40B4-BE49-F238E27FC236}">
                      <a16:creationId xmlns:a16="http://schemas.microsoft.com/office/drawing/2014/main" id="{F21E3256-3291-48D5-A675-4D8991F7A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14">
                  <a:extLst>
                    <a:ext uri="{FF2B5EF4-FFF2-40B4-BE49-F238E27FC236}">
                      <a16:creationId xmlns:a16="http://schemas.microsoft.com/office/drawing/2014/main" id="{ADE58F56-F9D2-4359-A434-03C58C37BA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8">
                  <a:extLst>
                    <a:ext uri="{FF2B5EF4-FFF2-40B4-BE49-F238E27FC236}">
                      <a16:creationId xmlns:a16="http://schemas.microsoft.com/office/drawing/2014/main" id="{B1ED7FC7-8A5E-4E20-9B29-6322CB8939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29">
                  <a:extLst>
                    <a:ext uri="{FF2B5EF4-FFF2-40B4-BE49-F238E27FC236}">
                      <a16:creationId xmlns:a16="http://schemas.microsoft.com/office/drawing/2014/main" id="{0B192F3A-8E11-459E-BC7A-C6F21956FE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43">
                  <a:extLst>
                    <a:ext uri="{FF2B5EF4-FFF2-40B4-BE49-F238E27FC236}">
                      <a16:creationId xmlns:a16="http://schemas.microsoft.com/office/drawing/2014/main" id="{4C7584D0-5555-4982-B15B-C6EE6B4024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0">
                  <a:extLst>
                    <a:ext uri="{FF2B5EF4-FFF2-40B4-BE49-F238E27FC236}">
                      <a16:creationId xmlns:a16="http://schemas.microsoft.com/office/drawing/2014/main" id="{5ABC46C0-7D9E-4F92-B4DF-55AB4AE17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2">
                  <a:extLst>
                    <a:ext uri="{FF2B5EF4-FFF2-40B4-BE49-F238E27FC236}">
                      <a16:creationId xmlns:a16="http://schemas.microsoft.com/office/drawing/2014/main" id="{3C51AFA2-61CD-4C7D-ABE6-D6B0D76D7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67">
                  <a:extLst>
                    <a:ext uri="{FF2B5EF4-FFF2-40B4-BE49-F238E27FC236}">
                      <a16:creationId xmlns:a16="http://schemas.microsoft.com/office/drawing/2014/main" id="{1412F9C8-F7B0-4F44-98D9-7ED3D5957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3" name="Freeform 175">
                  <a:extLst>
                    <a:ext uri="{FF2B5EF4-FFF2-40B4-BE49-F238E27FC236}">
                      <a16:creationId xmlns:a16="http://schemas.microsoft.com/office/drawing/2014/main" id="{0E6BCB4C-D961-4AF9-BE3D-29E2AB607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1" name="Freeform 176">
                <a:extLst>
                  <a:ext uri="{FF2B5EF4-FFF2-40B4-BE49-F238E27FC236}">
                    <a16:creationId xmlns:a16="http://schemas.microsoft.com/office/drawing/2014/main" id="{3A2DA50E-1205-46F3-ACBA-92B852B66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E28494-3245-4212-B611-49128A8466C1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5C323D8F-37BC-44F2-A767-41D733149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43B89525-4570-4A19-89BC-1DF481256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58E3275B-B690-4E74-A238-724BA2576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0EAB48A4-16FD-4D30-B085-5A436FF26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CB2A7B4E-6DF1-4A45-8869-B82ADF22C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EFB66ABB-1BA5-4B89-A9DF-BA4294329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0">
                <a:extLst>
                  <a:ext uri="{FF2B5EF4-FFF2-40B4-BE49-F238E27FC236}">
                    <a16:creationId xmlns:a16="http://schemas.microsoft.com/office/drawing/2014/main" id="{2AF27DB9-8380-4A41-8289-603165226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1">
                <a:extLst>
                  <a:ext uri="{FF2B5EF4-FFF2-40B4-BE49-F238E27FC236}">
                    <a16:creationId xmlns:a16="http://schemas.microsoft.com/office/drawing/2014/main" id="{D05A2E2D-FC27-4C27-9399-34A99EB38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2">
                <a:extLst>
                  <a:ext uri="{FF2B5EF4-FFF2-40B4-BE49-F238E27FC236}">
                    <a16:creationId xmlns:a16="http://schemas.microsoft.com/office/drawing/2014/main" id="{6EFC71AD-C3C2-49B6-9E3A-B112E2356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4">
                <a:extLst>
                  <a:ext uri="{FF2B5EF4-FFF2-40B4-BE49-F238E27FC236}">
                    <a16:creationId xmlns:a16="http://schemas.microsoft.com/office/drawing/2014/main" id="{EC68EDAD-F979-4C4F-9FB6-778C203A5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:a16="http://schemas.microsoft.com/office/drawing/2014/main" id="{38584B97-4B8B-4E89-AD79-411EF999A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:a16="http://schemas.microsoft.com/office/drawing/2014/main" id="{227988DE-3A0D-410B-98EE-AC13467E4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4">
                <a:extLst>
                  <a:ext uri="{FF2B5EF4-FFF2-40B4-BE49-F238E27FC236}">
                    <a16:creationId xmlns:a16="http://schemas.microsoft.com/office/drawing/2014/main" id="{71114349-22AE-4C30-9EDF-19F67E64E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66F5F24E-36E3-4A8C-A955-BC7660D99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F2468490-B1F0-4B3B-A0DF-CB53B0F61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B774D49F-8C07-423F-BF79-B9FFB0CF2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748EC1A-D401-4957-A2CC-3DCACE101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8">
                <a:extLst>
                  <a:ext uri="{FF2B5EF4-FFF2-40B4-BE49-F238E27FC236}">
                    <a16:creationId xmlns:a16="http://schemas.microsoft.com/office/drawing/2014/main" id="{10E3E3D0-97A3-4D57-83DD-F76228E78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2">
                <a:extLst>
                  <a:ext uri="{FF2B5EF4-FFF2-40B4-BE49-F238E27FC236}">
                    <a16:creationId xmlns:a16="http://schemas.microsoft.com/office/drawing/2014/main" id="{B2C240CD-494F-4EA3-938D-5E8FEDC74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4">
                <a:extLst>
                  <a:ext uri="{FF2B5EF4-FFF2-40B4-BE49-F238E27FC236}">
                    <a16:creationId xmlns:a16="http://schemas.microsoft.com/office/drawing/2014/main" id="{83748DF6-E052-4DF9-A522-9B312CC6E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5">
                <a:extLst>
                  <a:ext uri="{FF2B5EF4-FFF2-40B4-BE49-F238E27FC236}">
                    <a16:creationId xmlns:a16="http://schemas.microsoft.com/office/drawing/2014/main" id="{293965F6-33DB-4942-874A-ECEA3052C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6">
                <a:extLst>
                  <a:ext uri="{FF2B5EF4-FFF2-40B4-BE49-F238E27FC236}">
                    <a16:creationId xmlns:a16="http://schemas.microsoft.com/office/drawing/2014/main" id="{C7E5B468-8EBA-4FE3-A615-EC3216D51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69">
                <a:extLst>
                  <a:ext uri="{FF2B5EF4-FFF2-40B4-BE49-F238E27FC236}">
                    <a16:creationId xmlns:a16="http://schemas.microsoft.com/office/drawing/2014/main" id="{39CDC1FD-E277-4453-B0E1-6D7F9C726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C14FCE1B-45B7-4A0C-9C99-0AB2A61BA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79">
                <a:extLst>
                  <a:ext uri="{FF2B5EF4-FFF2-40B4-BE49-F238E27FC236}">
                    <a16:creationId xmlns:a16="http://schemas.microsoft.com/office/drawing/2014/main" id="{CDB1121E-3DD2-4837-99C4-C3013C759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A25A843A-267E-4266-BFF7-A5305A61F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86">
                <a:extLst>
                  <a:ext uri="{FF2B5EF4-FFF2-40B4-BE49-F238E27FC236}">
                    <a16:creationId xmlns:a16="http://schemas.microsoft.com/office/drawing/2014/main" id="{83352989-DA82-4251-BCB1-52C368830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2">
                <a:extLst>
                  <a:ext uri="{FF2B5EF4-FFF2-40B4-BE49-F238E27FC236}">
                    <a16:creationId xmlns:a16="http://schemas.microsoft.com/office/drawing/2014/main" id="{EE8767D1-F51F-4F81-880C-5E57A2C5F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5">
                <a:extLst>
                  <a:ext uri="{FF2B5EF4-FFF2-40B4-BE49-F238E27FC236}">
                    <a16:creationId xmlns:a16="http://schemas.microsoft.com/office/drawing/2014/main" id="{45EABDF0-847B-4F98-92E6-6F80DDD93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7">
                <a:extLst>
                  <a:ext uri="{FF2B5EF4-FFF2-40B4-BE49-F238E27FC236}">
                    <a16:creationId xmlns:a16="http://schemas.microsoft.com/office/drawing/2014/main" id="{84DED160-9378-47E7-BCB4-162120D4F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98">
                <a:extLst>
                  <a:ext uri="{FF2B5EF4-FFF2-40B4-BE49-F238E27FC236}">
                    <a16:creationId xmlns:a16="http://schemas.microsoft.com/office/drawing/2014/main" id="{CF1C9D92-2650-42B5-84B8-75D3435B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2">
                <a:extLst>
                  <a:ext uri="{FF2B5EF4-FFF2-40B4-BE49-F238E27FC236}">
                    <a16:creationId xmlns:a16="http://schemas.microsoft.com/office/drawing/2014/main" id="{38977DD5-0D8A-4FC6-9633-B78942C50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3">
                <a:extLst>
                  <a:ext uri="{FF2B5EF4-FFF2-40B4-BE49-F238E27FC236}">
                    <a16:creationId xmlns:a16="http://schemas.microsoft.com/office/drawing/2014/main" id="{36306B55-D1E3-4C87-AC8B-7B9DDE9D0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6">
                <a:extLst>
                  <a:ext uri="{FF2B5EF4-FFF2-40B4-BE49-F238E27FC236}">
                    <a16:creationId xmlns:a16="http://schemas.microsoft.com/office/drawing/2014/main" id="{0E5B2C3A-F383-48E0-B9D8-77B66A709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08">
                <a:extLst>
                  <a:ext uri="{FF2B5EF4-FFF2-40B4-BE49-F238E27FC236}">
                    <a16:creationId xmlns:a16="http://schemas.microsoft.com/office/drawing/2014/main" id="{EA5EF230-CF85-415D-9A41-5F9DEC582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612040D4-1517-4B8A-8017-47FCF5A43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2">
                <a:extLst>
                  <a:ext uri="{FF2B5EF4-FFF2-40B4-BE49-F238E27FC236}">
                    <a16:creationId xmlns:a16="http://schemas.microsoft.com/office/drawing/2014/main" id="{978DAA27-5E79-40EE-B9CB-811942916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5">
                <a:extLst>
                  <a:ext uri="{FF2B5EF4-FFF2-40B4-BE49-F238E27FC236}">
                    <a16:creationId xmlns:a16="http://schemas.microsoft.com/office/drawing/2014/main" id="{B70C74EA-AB90-4BEB-9CFB-7920D073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6">
                <a:extLst>
                  <a:ext uri="{FF2B5EF4-FFF2-40B4-BE49-F238E27FC236}">
                    <a16:creationId xmlns:a16="http://schemas.microsoft.com/office/drawing/2014/main" id="{CEF13FDD-B605-4D73-918A-36E9049DE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8">
                <a:extLst>
                  <a:ext uri="{FF2B5EF4-FFF2-40B4-BE49-F238E27FC236}">
                    <a16:creationId xmlns:a16="http://schemas.microsoft.com/office/drawing/2014/main" id="{A1D87E92-96E4-4EAE-A5E0-D6C7BEA06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19">
                <a:extLst>
                  <a:ext uri="{FF2B5EF4-FFF2-40B4-BE49-F238E27FC236}">
                    <a16:creationId xmlns:a16="http://schemas.microsoft.com/office/drawing/2014/main" id="{10F4E83E-6F6D-4297-8B98-DD78ABDB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D2B4B13F-FCC4-4178-BEE6-D4F3E6BF9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36">
                <a:extLst>
                  <a:ext uri="{FF2B5EF4-FFF2-40B4-BE49-F238E27FC236}">
                    <a16:creationId xmlns:a16="http://schemas.microsoft.com/office/drawing/2014/main" id="{34EEF4B9-C8BF-4B31-8986-98CA26230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1">
                <a:extLst>
                  <a:ext uri="{FF2B5EF4-FFF2-40B4-BE49-F238E27FC236}">
                    <a16:creationId xmlns:a16="http://schemas.microsoft.com/office/drawing/2014/main" id="{AD369898-54E9-455B-BFA6-5E2BEA03A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2">
                <a:extLst>
                  <a:ext uri="{FF2B5EF4-FFF2-40B4-BE49-F238E27FC236}">
                    <a16:creationId xmlns:a16="http://schemas.microsoft.com/office/drawing/2014/main" id="{5BD12B2B-83AA-443A-AA7D-9B8825C6D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4">
                <a:extLst>
                  <a:ext uri="{FF2B5EF4-FFF2-40B4-BE49-F238E27FC236}">
                    <a16:creationId xmlns:a16="http://schemas.microsoft.com/office/drawing/2014/main" id="{9E81EE18-9F6A-4BAA-B8DE-35E946AAA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49">
                <a:extLst>
                  <a:ext uri="{FF2B5EF4-FFF2-40B4-BE49-F238E27FC236}">
                    <a16:creationId xmlns:a16="http://schemas.microsoft.com/office/drawing/2014/main" id="{E9AAE8C6-DFDE-48D1-9E2E-6AC2FAFF3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0">
                <a:extLst>
                  <a:ext uri="{FF2B5EF4-FFF2-40B4-BE49-F238E27FC236}">
                    <a16:creationId xmlns:a16="http://schemas.microsoft.com/office/drawing/2014/main" id="{9B00A72A-7C1E-481B-81A9-13F5FD19A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1">
                <a:extLst>
                  <a:ext uri="{FF2B5EF4-FFF2-40B4-BE49-F238E27FC236}">
                    <a16:creationId xmlns:a16="http://schemas.microsoft.com/office/drawing/2014/main" id="{EFF68D88-FAE2-4B2C-AE38-44A75CD25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3">
                <a:extLst>
                  <a:ext uri="{FF2B5EF4-FFF2-40B4-BE49-F238E27FC236}">
                    <a16:creationId xmlns:a16="http://schemas.microsoft.com/office/drawing/2014/main" id="{D4FA9718-E9C4-4C0A-BF2D-FEA60703E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5">
                <a:extLst>
                  <a:ext uri="{FF2B5EF4-FFF2-40B4-BE49-F238E27FC236}">
                    <a16:creationId xmlns:a16="http://schemas.microsoft.com/office/drawing/2014/main" id="{92D69831-E675-4B62-8A2E-6005A520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6">
                <a:extLst>
                  <a:ext uri="{FF2B5EF4-FFF2-40B4-BE49-F238E27FC236}">
                    <a16:creationId xmlns:a16="http://schemas.microsoft.com/office/drawing/2014/main" id="{7D257E8A-CFF9-45AE-937F-E931A3E6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7">
                <a:extLst>
                  <a:ext uri="{FF2B5EF4-FFF2-40B4-BE49-F238E27FC236}">
                    <a16:creationId xmlns:a16="http://schemas.microsoft.com/office/drawing/2014/main" id="{7FBC6E62-CA33-4E41-9BA6-A6E01A51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59">
                <a:extLst>
                  <a:ext uri="{FF2B5EF4-FFF2-40B4-BE49-F238E27FC236}">
                    <a16:creationId xmlns:a16="http://schemas.microsoft.com/office/drawing/2014/main" id="{B642B544-CCF2-4476-A868-E22AD4069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4">
                <a:extLst>
                  <a:ext uri="{FF2B5EF4-FFF2-40B4-BE49-F238E27FC236}">
                    <a16:creationId xmlns:a16="http://schemas.microsoft.com/office/drawing/2014/main" id="{0CEF954A-B302-431C-8C4D-85F903FD1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68">
                <a:extLst>
                  <a:ext uri="{FF2B5EF4-FFF2-40B4-BE49-F238E27FC236}">
                    <a16:creationId xmlns:a16="http://schemas.microsoft.com/office/drawing/2014/main" id="{D04F3C39-66DD-4919-BF27-844C37729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0">
                <a:extLst>
                  <a:ext uri="{FF2B5EF4-FFF2-40B4-BE49-F238E27FC236}">
                    <a16:creationId xmlns:a16="http://schemas.microsoft.com/office/drawing/2014/main" id="{3424B96C-8DDA-471A-8ED6-80F05B05F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7">
                <a:extLst>
                  <a:ext uri="{FF2B5EF4-FFF2-40B4-BE49-F238E27FC236}">
                    <a16:creationId xmlns:a16="http://schemas.microsoft.com/office/drawing/2014/main" id="{AA3B2702-78BD-4671-95E2-DC1107EEC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8">
                <a:extLst>
                  <a:ext uri="{FF2B5EF4-FFF2-40B4-BE49-F238E27FC236}">
                    <a16:creationId xmlns:a16="http://schemas.microsoft.com/office/drawing/2014/main" id="{E453E030-5A6E-4C29-88C9-0AA2E2F30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79">
                <a:extLst>
                  <a:ext uri="{FF2B5EF4-FFF2-40B4-BE49-F238E27FC236}">
                    <a16:creationId xmlns:a16="http://schemas.microsoft.com/office/drawing/2014/main" id="{67423372-5174-41BE-AD92-D2B654616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180">
                <a:extLst>
                  <a:ext uri="{FF2B5EF4-FFF2-40B4-BE49-F238E27FC236}">
                    <a16:creationId xmlns:a16="http://schemas.microsoft.com/office/drawing/2014/main" id="{B0BAE906-7A60-4CBD-A895-E21F47D5D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972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252663" y="1011766"/>
            <a:ext cx="9657347" cy="49244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/>
              <a:t>Walk from home to work is less than 1 km</a:t>
            </a:r>
            <a:endParaRPr lang="en-US" sz="32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268F0-E457-447A-A586-E3D7F1AECF9F}"/>
              </a:ext>
            </a:extLst>
          </p:cNvPr>
          <p:cNvSpPr/>
          <p:nvPr/>
        </p:nvSpPr>
        <p:spPr>
          <a:xfrm>
            <a:off x="481262" y="74716"/>
            <a:ext cx="54759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Selected Apartment!</a:t>
            </a:r>
          </a:p>
        </p:txBody>
      </p:sp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8D061CF9-29E4-43A3-A8CF-1F95B08F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22" y="1796967"/>
            <a:ext cx="9368590" cy="435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14A20E0A-70AB-43AE-901B-C4B834DE5964}"/>
              </a:ext>
            </a:extLst>
          </p:cNvPr>
          <p:cNvGrpSpPr/>
          <p:nvPr/>
        </p:nvGrpSpPr>
        <p:grpSpPr>
          <a:xfrm>
            <a:off x="9910010" y="250490"/>
            <a:ext cx="1997444" cy="1300612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8719EC5-7B52-4007-8B78-0B7FDC5F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3F06A20E-9622-468D-958F-E7E4D9BC5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E8B929D3-45B5-4032-8688-19D696E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FB51BE1F-5337-4262-9A35-FB74E130D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14465A96-0EB2-4426-93FB-0B47871A7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B1C77D1D-D8C1-4EAF-BBA2-4AC5BA08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5D7540AF-8A64-4344-A3D8-0A3044892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4EBA92B9-41B5-40DA-90EC-81EB82537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DFC52B1D-9959-4C68-9BA2-91E2BEDC5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0BFA03AB-CBF9-497A-A1A1-0FC22F15D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B7057DF0-6F3F-44F2-B076-01ED82B0B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F7F47CAA-D79C-468A-911B-074559E94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4151AD4F-FACA-49E1-89C6-AF54AB2F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16310B87-F7EB-43D6-8912-7C707C98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B52BF71C-05A1-4CA7-A0F2-F4F9CEA0A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D43A1766-B35E-4E6D-ADE3-4DBAFA95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07D2E480-CDCD-4CCD-B14C-50756425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B22D06A3-8761-49AE-A926-9F86C7C5F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11CC1E5-EDBA-478A-B2F9-96CBBF2E4939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83AC5C0F-C2B2-4BB6-B5AF-7CE2B853B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8CA9A1A-8338-4089-9254-A13923C29451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F097D92B-2FAB-41FD-A419-2EAA17D20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E568AD40-0FB4-423B-A4FC-94884F5B5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AB17742F-9723-47FB-9C0D-08AFA9C03C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AE16DD-BDA4-463F-B8C4-CF541D1FE52D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3AD03B8D-E52B-48FB-8C45-D1BFEAC9A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2DBA4C89-DD37-4C37-A318-1A1D09F18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3E9758C2-AF34-4958-B3CD-3E69FB935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9C48D2D1-3FE9-41B9-9A97-C069D4C4A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0A7696A5-4E66-49FF-9257-930F781D8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E851A7F9-A41C-4A2B-9F0B-F212FF245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3FAAFECB-4F15-481F-ACDF-5A29B6785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AFD71DDF-F9D4-46E1-98FE-69101D650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479C209F-4DE1-4D6F-92EC-460DAF977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D2AB5FB9-CDBF-4D5C-8177-F4338BAB4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A9DCF691-94DB-4DFC-A1F0-43C3DA7B1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3B694DEB-11D2-4CC6-9E52-BC14AB94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AC605289-6EE2-49B7-AF29-DF3186B64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8B687C82-030E-4E1C-9F77-6D08717D9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84735A60-2CF2-4DEB-B5D0-58EFA8A6E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64BCCC84-D998-471E-AD41-089F71339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CEA7E27B-DE28-4A99-A235-8A124F9FD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0DB2F05C-DAD4-45BB-A039-B14D6AC9F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C2FC2B3E-7F24-4D00-8887-D9521732A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C139D4BA-4C35-4797-AA4C-2D1D5A13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18492C12-FB8B-461A-909A-B0802A5C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055633DC-AF21-45D3-B228-51F4AFB6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0E87333F-9E05-4A8F-A14F-FBFA2E4D6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AA69E267-6CAA-465C-9E87-7A55A4D7B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F7D948C8-26F8-44C7-910D-D8BE274F2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FFC46C40-A7D4-4500-9B67-A2731ED90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065B1239-F2B9-4CB1-9B51-927A6B082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398EBEAD-4967-41ED-B399-DBDA0E76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714A6F95-AE1D-4FC2-BDC6-9C9958766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F9BA9D6F-A47D-4627-8232-38B98DF6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7AC28216-7675-4CA6-BD94-085E73BC1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3FC49668-7889-4D0F-82AC-66CDA3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39999C9B-5925-45D8-AA9D-8573B5F59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51BF3C36-5748-4AEE-A96E-8B589C76C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A1A3B0EC-EB14-45D3-9FC8-60D579426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8C3998C6-A7E8-43E7-90AF-B8BFBCE7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BF301154-4CC3-4363-AFF3-11E25E744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44958317-A630-48D3-834E-4491EDA879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E06E9615-4982-437F-80F6-699DF46E9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28BDCB49-A13F-4A15-9BC6-1674E59AE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EAB0FC80-7C4B-420A-A1FC-7D7588CE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ADCF69-A036-4589-9367-740B3C287639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CB9963FE-765F-4C54-9152-C73D7896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80EA232B-A2DF-4950-87CF-FC3E8DEED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FEA1DB2C-DEB5-49AF-B6C6-E22173DCC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07DA0AE4-1299-4566-A5EA-68D6CDF56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D1577C79-7D37-466B-8154-31829E7F9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01D15036-6E9E-4347-88AC-328F67B8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186E3CF7-709A-496E-A430-294CD215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9C4E744B-1A5B-4B94-9FA3-FB034AA2C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5A9C63F0-223C-43A8-899F-B9AE53E12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7CFC40D9-2CED-45C0-81E9-561DEFDE3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963A10E8-0864-4AAF-A26C-82FA002B2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C8BDAD58-0329-4A95-B7BC-9F5C283FF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F6E6A4E2-7888-4382-A24E-40834E4EE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073E0277-366F-48F2-8A92-E127D7AFF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4AB332CD-314E-4C97-B8CE-F673C7B70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DC7AA9DD-A060-4BD1-B251-56FA2A0C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152FA808-4BC9-4C59-BBEB-1B619FAB7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49E8F505-5277-4AB3-93BA-612D8A4E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2A1F2F49-270F-436F-BE76-EC84DE584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0E0AB3C3-B0FA-4B17-9BBF-4FD467BD3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7811F896-EFDA-478F-B2A7-9FB2FCE53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E5EC8CEA-00C1-4159-9D6C-27BF0E92D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F305C283-BAE7-4D1C-AC59-AD087AC8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F3897BD7-5ACE-4F24-88B2-57B3ADD6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CA46DC6B-C616-406E-BEA0-D87B4809E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08505FB6-BDD5-40EC-BB76-CF137AE72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5B988769-B0B2-4609-9A1A-3ECBB6BD8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CF47EB-B942-48F4-80D4-43ADA73BE2FC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D34ECF4C-0395-464B-99BB-3FFD4F171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279931BA-6334-4C76-A79F-2178BBB87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1E7336D2-35F9-4812-866F-7F790F9EF0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ACF3F05C-C523-485A-8B47-A87208DD3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DF68D039-F8A7-427D-A14E-DAF4AECE9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43917550-1629-48C2-BAE6-F990DA6A0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04FEE592-0EF6-4BF6-90B3-B636E4C11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9D7A34DE-0A4B-4404-95D7-89839D2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7948F75-890B-4C88-8EE6-5D45E7238DCF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70DEC163-6F18-4743-A9FD-36348D7476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295C0DFE-A6EF-4E94-9EC9-7906C6BB3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B3B0C57E-1CFE-4D0A-B547-40B9B1B969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8E22A3E6-F281-4C80-A40C-55C52FDA5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B8D56B3-5BD1-46F3-84D5-A816204C56CA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9A30A2BE-16B9-46CC-8D84-961A1A684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C3ED6E9E-3475-4EF8-AA45-4A2021F9C9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BC66D3F5-B693-45EC-8F62-7D9A7C657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7FCCDE27-E2C4-4832-8E2F-25835C59A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1755F87-12AA-4FBB-BEFA-6D4E7CCF90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836075A5-C40F-4E0D-A443-22571FEEC0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D8A138E0-E152-4F17-8D7D-89776A11C4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2CB89313-2588-4247-9902-055183CF01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396AC41A-512D-4C2E-8515-BF0DBDB19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6B83DD30-97DC-4E6C-9862-58A4E216D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66291F7A-2EDE-426D-A8AB-8ECCA619B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C6A7B81A-4CD3-43EE-AFAD-0AC51DA2E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F98BADF5-BCAD-4D08-AF48-08D8C8D4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4B5BB1-EF69-4459-8B9C-7B9E07255C16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2C89946B-592F-421B-85FB-22CB47E6D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81C5ACDD-A41B-48E2-8C22-38F4B6319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C6CA63D0-4EA8-41F5-895F-082B0C05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B6510CB7-6E0E-4AA7-ACE9-657182091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C3DA07F6-1CEF-4E0F-AA1E-67DF8C5CC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24FE9772-8729-4D88-AF09-F8C559FC1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253288B5-5F08-490A-AB17-A7EB7AB38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C16B40DF-F5F1-4248-802C-2589929C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9FB1E753-5C26-4A09-808B-AC7254EA9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088DEE6C-D22D-4A08-9CAE-8F8471F5D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9C16F0DA-EEE4-49EF-9567-A6C8AA9D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D29EDB2B-BEE8-4CD0-BC77-16F505E4C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F02C42D7-9587-4B09-8B9B-D13F2C44F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276EC59E-0EAA-4281-9292-97F345DB2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BF76446-41CE-485E-AA99-99CCDB10A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42D6ED-62CC-4D31-9CA5-4B273C69F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A87B7026-6B18-47F3-A5A6-0E4D1634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E4BECF29-5D4C-4F6A-888A-D33D154FE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93F0DA82-3FF5-4EEA-83A3-7389C929E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DC942004-6113-4552-A984-8EDFF2EEF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82388C06-7F52-4A3C-93F1-43F11FA98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2D7F154B-88FF-4167-BEA4-4EC1F1A7C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9695CA47-ECF5-4BF3-8F12-3F83280D4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8A844892-44FF-4408-9C78-2842CA135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03E9F35E-08D7-46EA-A3BC-4357A1155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710183BB-5909-4DDE-B90F-AB61E41FB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407FAFF6-55BC-4352-991C-C1D2F6C35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1D1A9AF7-1089-4B7F-B0D7-FE98373F7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202A91A9-5671-4DE7-AE03-DB1290795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AFE3728F-C0D7-4E61-9F56-2158BBBB8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9F93F945-186E-454B-B018-7999A26C1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4EE46E48-1DA5-4DFA-8B44-15F508AEA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FAB316A6-054F-4C7C-877F-A8EABA4F8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7181BFEE-9105-433B-94D4-B9E7015FE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A533DA01-3312-40BA-97F6-FE50BEFBF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63390454-9558-41A1-9938-BAE221EF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10420725-940C-4F9C-83E4-658C08A50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B84907A4-2507-4293-B1E9-E493E1FF5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7792AFDE-F838-4694-8A02-476559795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67366460-8CB2-468D-8820-DD3D235F9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16B69699-2871-4ED9-8C07-078873CA8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B98766C9-B014-47EF-8FE8-571C9226B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70744A72-A9B6-4276-868B-084308B41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CDEE17B5-E5EB-48EA-8998-9D4562236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0782A5A2-80DF-47BF-9D0B-57E10542D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DA2C49CB-24FE-4614-8AF2-3C96D4198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A6BF802D-276F-4A91-8382-03D3ADDB7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77671A90-C1DB-4985-9367-FFA7EDD46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79A15199-BA6D-4772-B135-CA7355A65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F230AFBA-4F9A-4BCF-8D16-F2F00A174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BEAB3A82-1362-460C-AD07-CC1620936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F17F4A0B-C9D8-46CA-9FF0-EDCCB3283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888199A9-0BB4-4297-8F6E-CFB526566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CDA702FF-8914-40FE-A89C-994A07EA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F49F6D94-0488-433C-85D7-1D32FA8B2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7080FD5E-C01C-4270-910D-E286AF400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760C8E7C-3B6B-4E7A-A777-9E1599515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816F465D-6542-40D9-86D6-5B60453FC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942FA1B1-8E4A-4E39-889D-95F7130F8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43949944-3CD5-47ED-B806-438AD424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172D3892-AC62-4FA3-A64D-EBC882B38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34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252663" y="1011766"/>
            <a:ext cx="9657347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u="sng" dirty="0"/>
              <a:t>Venus in Cluster 2 near future home</a:t>
            </a:r>
            <a:endParaRPr lang="en-US" sz="24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D268F0-E457-447A-A586-E3D7F1AECF9F}"/>
              </a:ext>
            </a:extLst>
          </p:cNvPr>
          <p:cNvSpPr/>
          <p:nvPr/>
        </p:nvSpPr>
        <p:spPr>
          <a:xfrm>
            <a:off x="481262" y="74716"/>
            <a:ext cx="54759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Selected Apartment!</a:t>
            </a:r>
          </a:p>
        </p:txBody>
      </p:sp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14A20E0A-70AB-43AE-901B-C4B834DE5964}"/>
              </a:ext>
            </a:extLst>
          </p:cNvPr>
          <p:cNvGrpSpPr/>
          <p:nvPr/>
        </p:nvGrpSpPr>
        <p:grpSpPr>
          <a:xfrm>
            <a:off x="9910010" y="250490"/>
            <a:ext cx="1997444" cy="1300612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8719EC5-7B52-4007-8B78-0B7FDC5F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3F06A20E-9622-468D-958F-E7E4D9BC5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E8B929D3-45B5-4032-8688-19D696E9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FB51BE1F-5337-4262-9A35-FB74E130D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14465A96-0EB2-4426-93FB-0B47871A7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B1C77D1D-D8C1-4EAF-BBA2-4AC5BA08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5D7540AF-8A64-4344-A3D8-0A3044892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4EBA92B9-41B5-40DA-90EC-81EB82537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DFC52B1D-9959-4C68-9BA2-91E2BEDC5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0BFA03AB-CBF9-497A-A1A1-0FC22F15D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B7057DF0-6F3F-44F2-B076-01ED82B0B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F7F47CAA-D79C-468A-911B-074559E94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4151AD4F-FACA-49E1-89C6-AF54AB2F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16310B87-F7EB-43D6-8912-7C707C981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B52BF71C-05A1-4CA7-A0F2-F4F9CEA0A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D43A1766-B35E-4E6D-ADE3-4DBAFA955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07D2E480-CDCD-4CCD-B14C-50756425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B22D06A3-8761-49AE-A926-9F86C7C5F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11CC1E5-EDBA-478A-B2F9-96CBBF2E4939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83AC5C0F-C2B2-4BB6-B5AF-7CE2B853B0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8CA9A1A-8338-4089-9254-A13923C29451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F097D92B-2FAB-41FD-A419-2EAA17D20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E568AD40-0FB4-423B-A4FC-94884F5B5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AB17742F-9723-47FB-9C0D-08AFA9C03C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AE16DD-BDA4-463F-B8C4-CF541D1FE52D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3AD03B8D-E52B-48FB-8C45-D1BFEAC9A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2DBA4C89-DD37-4C37-A318-1A1D09F18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3E9758C2-AF34-4958-B3CD-3E69FB935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9C48D2D1-3FE9-41B9-9A97-C069D4C4A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0A7696A5-4E66-49FF-9257-930F781D8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E851A7F9-A41C-4A2B-9F0B-F212FF245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3FAAFECB-4F15-481F-ACDF-5A29B6785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AFD71DDF-F9D4-46E1-98FE-69101D650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479C209F-4DE1-4D6F-92EC-460DAF977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D2AB5FB9-CDBF-4D5C-8177-F4338BAB4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A9DCF691-94DB-4DFC-A1F0-43C3DA7B1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3B694DEB-11D2-4CC6-9E52-BC14AB94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AC605289-6EE2-49B7-AF29-DF3186B64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8B687C82-030E-4E1C-9F77-6D08717D9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84735A60-2CF2-4DEB-B5D0-58EFA8A6E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64BCCC84-D998-471E-AD41-089F71339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CEA7E27B-DE28-4A99-A235-8A124F9FD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0DB2F05C-DAD4-45BB-A039-B14D6AC9F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C2FC2B3E-7F24-4D00-8887-D9521732A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C139D4BA-4C35-4797-AA4C-2D1D5A13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18492C12-FB8B-461A-909A-B0802A5C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055633DC-AF21-45D3-B228-51F4AFB6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0E87333F-9E05-4A8F-A14F-FBFA2E4D6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AA69E267-6CAA-465C-9E87-7A55A4D7B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F7D948C8-26F8-44C7-910D-D8BE274F2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FFC46C40-A7D4-4500-9B67-A2731ED90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065B1239-F2B9-4CB1-9B51-927A6B082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398EBEAD-4967-41ED-B399-DBDA0E76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714A6F95-AE1D-4FC2-BDC6-9C9958766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F9BA9D6F-A47D-4627-8232-38B98DF6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7AC28216-7675-4CA6-BD94-085E73BC1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3FC49668-7889-4D0F-82AC-66CDA3F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39999C9B-5925-45D8-AA9D-8573B5F59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51BF3C36-5748-4AEE-A96E-8B589C76C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A1A3B0EC-EB14-45D3-9FC8-60D579426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8C3998C6-A7E8-43E7-90AF-B8BFBCE7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BF301154-4CC3-4363-AFF3-11E25E744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44958317-A630-48D3-834E-4491EDA879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E06E9615-4982-437F-80F6-699DF46E9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28BDCB49-A13F-4A15-9BC6-1674E59AE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EAB0FC80-7C4B-420A-A1FC-7D7588CE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ADCF69-A036-4589-9367-740B3C287639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CB9963FE-765F-4C54-9152-C73D7896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80EA232B-A2DF-4950-87CF-FC3E8DEED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FEA1DB2C-DEB5-49AF-B6C6-E22173DCC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07DA0AE4-1299-4566-A5EA-68D6CDF56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D1577C79-7D37-466B-8154-31829E7F9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01D15036-6E9E-4347-88AC-328F67B8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186E3CF7-709A-496E-A430-294CD215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9C4E744B-1A5B-4B94-9FA3-FB034AA2C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5A9C63F0-223C-43A8-899F-B9AE53E12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7CFC40D9-2CED-45C0-81E9-561DEFDE3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963A10E8-0864-4AAF-A26C-82FA002B2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C8BDAD58-0329-4A95-B7BC-9F5C283FF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F6E6A4E2-7888-4382-A24E-40834E4EE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073E0277-366F-48F2-8A92-E127D7AFF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4AB332CD-314E-4C97-B8CE-F673C7B70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DC7AA9DD-A060-4BD1-B251-56FA2A0C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152FA808-4BC9-4C59-BBEB-1B619FAB7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49E8F505-5277-4AB3-93BA-612D8A4E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2A1F2F49-270F-436F-BE76-EC84DE584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0E0AB3C3-B0FA-4B17-9BBF-4FD467BD3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7811F896-EFDA-478F-B2A7-9FB2FCE53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E5EC8CEA-00C1-4159-9D6C-27BF0E92D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F305C283-BAE7-4D1C-AC59-AD087AC88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F3897BD7-5ACE-4F24-88B2-57B3ADD6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CA46DC6B-C616-406E-BEA0-D87B4809E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08505FB6-BDD5-40EC-BB76-CF137AE72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5B988769-B0B2-4609-9A1A-3ECBB6BD8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CF47EB-B942-48F4-80D4-43ADA73BE2FC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D34ECF4C-0395-464B-99BB-3FFD4F171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279931BA-6334-4C76-A79F-2178BBB87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1E7336D2-35F9-4812-866F-7F790F9EF0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ACF3F05C-C523-485A-8B47-A87208DD3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DF68D039-F8A7-427D-A14E-DAF4AECE9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43917550-1629-48C2-BAE6-F990DA6A0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04FEE592-0EF6-4BF6-90B3-B636E4C11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9D7A34DE-0A4B-4404-95D7-89839D2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67948F75-890B-4C88-8EE6-5D45E7238DCF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70DEC163-6F18-4743-A9FD-36348D7476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295C0DFE-A6EF-4E94-9EC9-7906C6BB3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B3B0C57E-1CFE-4D0A-B547-40B9B1B969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8E22A3E6-F281-4C80-A40C-55C52FDA5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B8D56B3-5BD1-46F3-84D5-A816204C56CA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9A30A2BE-16B9-46CC-8D84-961A1A684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C3ED6E9E-3475-4EF8-AA45-4A2021F9C9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BC66D3F5-B693-45EC-8F62-7D9A7C657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7FCCDE27-E2C4-4832-8E2F-25835C59A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1755F87-12AA-4FBB-BEFA-6D4E7CCF90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836075A5-C40F-4E0D-A443-22571FEEC0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D8A138E0-E152-4F17-8D7D-89776A11C4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2CB89313-2588-4247-9902-055183CF01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396AC41A-512D-4C2E-8515-BF0DBDB19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6B83DD30-97DC-4E6C-9862-58A4E216D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66291F7A-2EDE-426D-A8AB-8ECCA619B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C6A7B81A-4CD3-43EE-AFAD-0AC51DA2E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F98BADF5-BCAD-4D08-AF48-08D8C8D4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4B5BB1-EF69-4459-8B9C-7B9E07255C16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2C89946B-592F-421B-85FB-22CB47E6D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81C5ACDD-A41B-48E2-8C22-38F4B6319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C6CA63D0-4EA8-41F5-895F-082B0C054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B6510CB7-6E0E-4AA7-ACE9-657182091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C3DA07F6-1CEF-4E0F-AA1E-67DF8C5CC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24FE9772-8729-4D88-AF09-F8C559FC1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253288B5-5F08-490A-AB17-A7EB7AB38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C16B40DF-F5F1-4248-802C-2589929C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9FB1E753-5C26-4A09-808B-AC7254EA9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088DEE6C-D22D-4A08-9CAE-8F8471F5D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9C16F0DA-EEE4-49EF-9567-A6C8AA9D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D29EDB2B-BEE8-4CD0-BC77-16F505E4C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F02C42D7-9587-4B09-8B9B-D13F2C44F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276EC59E-0EAA-4281-9292-97F345DB2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BF76446-41CE-485E-AA99-99CCDB10A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42D6ED-62CC-4D31-9CA5-4B273C69F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A87B7026-6B18-47F3-A5A6-0E4D1634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E4BECF29-5D4C-4F6A-888A-D33D154FE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93F0DA82-3FF5-4EEA-83A3-7389C929E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DC942004-6113-4552-A984-8EDFF2EEF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82388C06-7F52-4A3C-93F1-43F11FA98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2D7F154B-88FF-4167-BEA4-4EC1F1A7C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9695CA47-ECF5-4BF3-8F12-3F83280D4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8A844892-44FF-4408-9C78-2842CA135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03E9F35E-08D7-46EA-A3BC-4357A1155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710183BB-5909-4DDE-B90F-AB61E41FB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407FAFF6-55BC-4352-991C-C1D2F6C35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1D1A9AF7-1089-4B7F-B0D7-FE98373F7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202A91A9-5671-4DE7-AE03-DB1290795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AFE3728F-C0D7-4E61-9F56-2158BBBB8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9F93F945-186E-454B-B018-7999A26C1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4EE46E48-1DA5-4DFA-8B44-15F508AEA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FAB316A6-054F-4C7C-877F-A8EABA4F8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7181BFEE-9105-433B-94D4-B9E7015FE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A533DA01-3312-40BA-97F6-FE50BEFBF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63390454-9558-41A1-9938-BAE221EF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10420725-940C-4F9C-83E4-658C08A50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B84907A4-2507-4293-B1E9-E493E1FF5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7792AFDE-F838-4694-8A02-476559795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67366460-8CB2-468D-8820-DD3D235F9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16B69699-2871-4ED9-8C07-078873CA8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B98766C9-B014-47EF-8FE8-571C9226B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70744A72-A9B6-4276-868B-084308B41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CDEE17B5-E5EB-48EA-8998-9D4562236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0782A5A2-80DF-47BF-9D0B-57E10542D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DA2C49CB-24FE-4614-8AF2-3C96D4198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A6BF802D-276F-4A91-8382-03D3ADDB7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77671A90-C1DB-4985-9367-FFA7EDD46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79A15199-BA6D-4772-B135-CA7355A65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F230AFBA-4F9A-4BCF-8D16-F2F00A174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BEAB3A82-1362-460C-AD07-CC1620936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F17F4A0B-C9D8-46CA-9FF0-EDCCB3283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888199A9-0BB4-4297-8F6E-CFB526566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CDA702FF-8914-40FE-A89C-994A07EA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F49F6D94-0488-433C-85D7-1D32FA8B2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7080FD5E-C01C-4270-910D-E286AF400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760C8E7C-3B6B-4E7A-A777-9E1599515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816F465D-6542-40D9-86D6-5B60453FC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942FA1B1-8E4A-4E39-889D-95F7130F8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43949944-3CD5-47ED-B806-438AD424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172D3892-AC62-4FA3-A64D-EBC882B38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5E6784E4-6C4D-4147-8FD3-1DC811E2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66" y="1814513"/>
            <a:ext cx="9657347" cy="405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44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1FF423-AFDC-4225-B26F-6DF404307C54}"/>
              </a:ext>
            </a:extLst>
          </p:cNvPr>
          <p:cNvSpPr/>
          <p:nvPr/>
        </p:nvSpPr>
        <p:spPr>
          <a:xfrm>
            <a:off x="409471" y="329365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</a:rPr>
              <a:t>Conclusions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0DD0E1A-878E-405F-8391-A1AC27EE83D8}"/>
              </a:ext>
            </a:extLst>
          </p:cNvPr>
          <p:cNvSpPr/>
          <p:nvPr/>
        </p:nvSpPr>
        <p:spPr bwMode="blackGray">
          <a:xfrm>
            <a:off x="1026695" y="1876977"/>
            <a:ext cx="10459453" cy="4189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 feel rewarded with the efforts, time, and cash spent. I believe this course with all the topics lined is well worthy of appreciation.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This project has shown Pine Tree State an employment to resolve a real scenario that has impacting personal and money impact mistreatment knowledge Science tools.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mapping with geological formation could be a terribly powerful technique to consolidate data and create the analysis and call thoroughly and confidently. I'd suggest for use in similar things.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One should keep up with recent tools for DS that continue to appear for application in many business fields.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779" y="3059668"/>
            <a:ext cx="386644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8337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831" y="609599"/>
            <a:ext cx="14542168" cy="7028137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4912" y="6481179"/>
            <a:ext cx="59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57253-4774-41CA-BC1D-B97C8352E80F}"/>
              </a:ext>
            </a:extLst>
          </p:cNvPr>
          <p:cNvSpPr/>
          <p:nvPr/>
        </p:nvSpPr>
        <p:spPr>
          <a:xfrm>
            <a:off x="128340" y="147934"/>
            <a:ext cx="609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Report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F9C9C-A89C-46B0-A800-4068DB478790}"/>
              </a:ext>
            </a:extLst>
          </p:cNvPr>
          <p:cNvSpPr txBox="1"/>
          <p:nvPr/>
        </p:nvSpPr>
        <p:spPr>
          <a:xfrm>
            <a:off x="1925053" y="1810195"/>
            <a:ext cx="85344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Introduction Content:</a:t>
            </a:r>
          </a:p>
          <a:p>
            <a:r>
              <a:rPr lang="en-IN" b="1" dirty="0">
                <a:solidFill>
                  <a:srgbClr val="00B0F0"/>
                </a:solidFill>
              </a:rPr>
              <a:t>	</a:t>
            </a:r>
            <a:r>
              <a:rPr lang="en-IN" sz="2000" b="1" dirty="0">
                <a:solidFill>
                  <a:srgbClr val="00B0F0"/>
                </a:solidFill>
              </a:rPr>
              <a:t>“Business Problem” to be solved for Interested one</a:t>
            </a:r>
            <a:r>
              <a:rPr lang="en-IN" b="1" dirty="0">
                <a:solidFill>
                  <a:srgbClr val="00B0F0"/>
                </a:solidFill>
              </a:rPr>
              <a:t>.</a:t>
            </a:r>
          </a:p>
          <a:p>
            <a:endParaRPr lang="en-IN" b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Data Section:</a:t>
            </a:r>
          </a:p>
          <a:p>
            <a:r>
              <a:rPr lang="en-IN" b="1" dirty="0">
                <a:solidFill>
                  <a:srgbClr val="00B0F0"/>
                </a:solidFill>
              </a:rPr>
              <a:t>	“Describe Data Requirement and Resources needed for problem solving.</a:t>
            </a:r>
          </a:p>
          <a:p>
            <a:endParaRPr lang="en-IN" b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Methodology Section</a:t>
            </a:r>
            <a:r>
              <a:rPr lang="en-IN" b="1" dirty="0">
                <a:solidFill>
                  <a:srgbClr val="00B0F0"/>
                </a:solidFill>
              </a:rPr>
              <a:t>:</a:t>
            </a:r>
          </a:p>
          <a:p>
            <a:r>
              <a:rPr lang="en-IN" b="1" dirty="0">
                <a:solidFill>
                  <a:srgbClr val="00B0F0"/>
                </a:solidFill>
              </a:rPr>
              <a:t>         (Main Content of Report”:))</a:t>
            </a:r>
          </a:p>
          <a:p>
            <a:r>
              <a:rPr lang="en-IN" b="1" dirty="0">
                <a:solidFill>
                  <a:srgbClr val="00B0F0"/>
                </a:solidFill>
              </a:rPr>
              <a:t>		1.   </a:t>
            </a:r>
            <a:r>
              <a:rPr lang="en-IN" sz="2000" b="1" dirty="0">
                <a:solidFill>
                  <a:srgbClr val="00B0F0"/>
                </a:solidFill>
              </a:rPr>
              <a:t>Execute Data  Processing</a:t>
            </a:r>
          </a:p>
          <a:p>
            <a:r>
              <a:rPr lang="en-IN" sz="2000" b="1" dirty="0">
                <a:solidFill>
                  <a:srgbClr val="00B0F0"/>
                </a:solidFill>
              </a:rPr>
              <a:t>		2.  Expletory of Data  Analysis</a:t>
            </a:r>
            <a:br>
              <a:rPr lang="en-IN" sz="2000" b="1" dirty="0">
                <a:solidFill>
                  <a:srgbClr val="00B0F0"/>
                </a:solidFill>
              </a:rPr>
            </a:br>
            <a:r>
              <a:rPr lang="en-IN" sz="2000" b="1" dirty="0">
                <a:solidFill>
                  <a:srgbClr val="00B0F0"/>
                </a:solidFill>
              </a:rPr>
              <a:t>		3.  Inferential Statistical Testing</a:t>
            </a:r>
            <a:br>
              <a:rPr lang="en-IN" sz="2000" b="1" dirty="0">
                <a:solidFill>
                  <a:srgbClr val="00B0F0"/>
                </a:solidFill>
              </a:rPr>
            </a:br>
            <a:r>
              <a:rPr lang="en-IN" sz="2000" b="1" dirty="0">
                <a:solidFill>
                  <a:srgbClr val="00B0F0"/>
                </a:solidFill>
              </a:rPr>
              <a:t>		4.  Machine Learning Used</a:t>
            </a:r>
          </a:p>
          <a:p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8337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831" y="609599"/>
            <a:ext cx="14542168" cy="7028137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4912" y="6481179"/>
            <a:ext cx="59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57253-4774-41CA-BC1D-B97C8352E80F}"/>
              </a:ext>
            </a:extLst>
          </p:cNvPr>
          <p:cNvSpPr/>
          <p:nvPr/>
        </p:nvSpPr>
        <p:spPr>
          <a:xfrm>
            <a:off x="128340" y="147934"/>
            <a:ext cx="609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Report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F9C9C-A89C-46B0-A800-4068DB478790}"/>
              </a:ext>
            </a:extLst>
          </p:cNvPr>
          <p:cNvSpPr txBox="1"/>
          <p:nvPr/>
        </p:nvSpPr>
        <p:spPr>
          <a:xfrm>
            <a:off x="2117560" y="2342269"/>
            <a:ext cx="8213558" cy="295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Result Section:</a:t>
            </a:r>
          </a:p>
          <a:p>
            <a:r>
              <a:rPr lang="en-IN" b="1" dirty="0">
                <a:solidFill>
                  <a:srgbClr val="00B0F0"/>
                </a:solidFill>
              </a:rPr>
              <a:t>	</a:t>
            </a:r>
            <a:r>
              <a:rPr lang="en-IN" sz="2000" b="1" dirty="0">
                <a:solidFill>
                  <a:srgbClr val="00B0F0"/>
                </a:solidFill>
              </a:rPr>
              <a:t>Discussing of result and finding of answer.</a:t>
            </a:r>
          </a:p>
          <a:p>
            <a:endParaRPr lang="en-IN" sz="2000" b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Discussion Section:</a:t>
            </a:r>
          </a:p>
          <a:p>
            <a:r>
              <a:rPr lang="en-IN" b="1" dirty="0">
                <a:solidFill>
                  <a:srgbClr val="00B0F0"/>
                </a:solidFill>
              </a:rPr>
              <a:t>	</a:t>
            </a:r>
            <a:r>
              <a:rPr lang="en-IN" sz="2000" b="1" dirty="0">
                <a:solidFill>
                  <a:srgbClr val="00B0F0"/>
                </a:solidFill>
              </a:rPr>
              <a:t>“Discussion of mentioned observation and recommendations.</a:t>
            </a:r>
          </a:p>
          <a:p>
            <a:endParaRPr lang="en-IN" sz="2000" b="1" dirty="0">
              <a:solidFill>
                <a:srgbClr val="00B0F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B0F0"/>
                </a:solidFill>
              </a:rPr>
              <a:t>Conclusion Section</a:t>
            </a:r>
            <a:r>
              <a:rPr lang="en-IN" b="1" dirty="0">
                <a:solidFill>
                  <a:srgbClr val="00B0F0"/>
                </a:solidFill>
              </a:rPr>
              <a:t>:</a:t>
            </a:r>
          </a:p>
          <a:p>
            <a:r>
              <a:rPr lang="en-IN" b="1" dirty="0">
                <a:solidFill>
                  <a:srgbClr val="00B0F0"/>
                </a:solidFill>
              </a:rPr>
              <a:t>   	</a:t>
            </a:r>
            <a:r>
              <a:rPr lang="en-IN" sz="2000" b="1" dirty="0">
                <a:solidFill>
                  <a:srgbClr val="00B0F0"/>
                </a:solidFill>
              </a:rPr>
              <a:t>  “Picking up answers and Conclusions”</a:t>
            </a:r>
          </a:p>
        </p:txBody>
      </p:sp>
    </p:spTree>
    <p:extLst>
      <p:ext uri="{BB962C8B-B14F-4D97-AF65-F5344CB8AC3E}">
        <p14:creationId xmlns:p14="http://schemas.microsoft.com/office/powerpoint/2010/main" val="77477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8337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hlinkClick r:id="rId2"/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084" y="609599"/>
            <a:ext cx="14542168" cy="7028137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4912" y="6481179"/>
            <a:ext cx="59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D57253-4774-41CA-BC1D-B97C8352E80F}"/>
              </a:ext>
            </a:extLst>
          </p:cNvPr>
          <p:cNvSpPr/>
          <p:nvPr/>
        </p:nvSpPr>
        <p:spPr>
          <a:xfrm>
            <a:off x="128340" y="147934"/>
            <a:ext cx="609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F9C9C-A89C-46B0-A800-4068DB478790}"/>
              </a:ext>
            </a:extLst>
          </p:cNvPr>
          <p:cNvSpPr txBox="1"/>
          <p:nvPr/>
        </p:nvSpPr>
        <p:spPr>
          <a:xfrm>
            <a:off x="2202660" y="2228671"/>
            <a:ext cx="75300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000" b="1" dirty="0">
                <a:solidFill>
                  <a:srgbClr val="00B0F0"/>
                </a:solidFill>
              </a:rPr>
              <a:t>Scenario and Background</a:t>
            </a:r>
          </a:p>
          <a:p>
            <a:endParaRPr lang="en-IN" sz="3000" b="1" dirty="0">
              <a:solidFill>
                <a:srgbClr val="00B0F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b="1" dirty="0">
                <a:solidFill>
                  <a:srgbClr val="00B0F0"/>
                </a:solidFill>
              </a:rPr>
              <a:t>Problem to be resolved </a:t>
            </a:r>
          </a:p>
          <a:p>
            <a:endParaRPr lang="en-US" sz="3000" b="1" dirty="0">
              <a:solidFill>
                <a:srgbClr val="00B0F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000" b="1" dirty="0">
                <a:solidFill>
                  <a:srgbClr val="00B0F0"/>
                </a:solidFill>
              </a:rPr>
              <a:t>Interested Audience </a:t>
            </a:r>
          </a:p>
        </p:txBody>
      </p:sp>
    </p:spTree>
    <p:extLst>
      <p:ext uri="{BB962C8B-B14F-4D97-AF65-F5344CB8AC3E}">
        <p14:creationId xmlns:p14="http://schemas.microsoft.com/office/powerpoint/2010/main" val="32262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89485" y="1240202"/>
            <a:ext cx="9564116" cy="49244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u="sng" dirty="0">
                <a:solidFill>
                  <a:srgbClr val="30353F"/>
                </a:solidFill>
                <a:latin typeface="+mj-lt"/>
              </a:rPr>
              <a:t>Current residence Neighborhood in Singapore 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98F92-5371-42AC-9109-FA9BA638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791" y="1899498"/>
            <a:ext cx="9310610" cy="4735569"/>
          </a:xfrm>
          <a:prstGeom prst="rect">
            <a:avLst/>
          </a:prstGeom>
        </p:spPr>
      </p:pic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B392C35D-478F-4D2D-8664-AD77E4519A67}"/>
              </a:ext>
            </a:extLst>
          </p:cNvPr>
          <p:cNvGrpSpPr/>
          <p:nvPr/>
        </p:nvGrpSpPr>
        <p:grpSpPr>
          <a:xfrm>
            <a:off x="9577137" y="250489"/>
            <a:ext cx="2330317" cy="1649009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8F2D98B-84D1-4724-8ED9-6AF89E9F1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59451BBC-7151-4F25-BA08-9CB274E58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387E9DDD-80F5-464B-8014-5B0424B68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2C530396-6F1D-4FFA-8613-6CEF5A23A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E72C5837-E0C9-4139-890C-1EE80859B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9DBA42F0-7024-4B21-A3B8-66B11CD0A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624E172F-26FB-4B27-B056-D9AF98CD9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03345833-1467-4789-89C8-FA7AEBA88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BBD34A4E-176A-44DC-826A-A42022ED8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882A8711-85FE-4E82-B0D4-C7DB04D87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0C358AB1-C732-43AE-85D3-9FEA98FBD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D3CDB45F-1AF3-4B0D-863A-A79FCE764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EA213311-C399-49AC-A871-08F64E8CF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C66D51EF-3EE8-4C23-8FE2-07CD8B425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AF9D7C62-D713-4E7E-9A8B-A2BBA3A4B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B881282E-2696-483D-A0B8-C546D79C3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896BB841-FFD9-413E-8EE7-16CC9C29F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1D616408-1C57-4397-BD03-0D2B73575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44217F5-85D6-419F-8F4E-8DC484A048A0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AA93B51C-89B0-4EAE-99B7-5B7C4A189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3EBD0C1-22B7-4E88-9AA1-D23F72CD8473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2766567B-BF68-4120-B097-DA3886A2C5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D1BD8930-CF20-462B-8F06-CC3131CAD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B49EF12F-68ED-42CD-BC4A-E23892C2D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B12C114-F43E-4837-AA93-6B28673E3697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1E551D66-BD3C-49E8-B169-632D8D52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F73A7CBA-C357-42A3-AE86-AB627EA1E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9F6F48EE-3E88-4BF3-B0D5-1D07B1A4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C8B72F7E-0D57-4243-9862-122438E9AA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360283F2-4C8D-4956-8D23-5B608624E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84D51295-74CC-49F4-A5ED-0973652B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81A935DC-C30E-4862-A447-BCB89291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738A1469-F33B-440E-BD40-B90977338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A255F790-E280-4CC2-83B4-D0EFED526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31D17CBD-2486-47BF-9CA8-30AEB4497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4314A888-11BA-4F11-9264-99B03180E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65C2935B-3284-40D3-93E1-176D514C68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875311D3-C75F-4099-8A91-4284E1E5A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03CA3ADF-C1B7-4BB6-B40A-677848C9C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BF59726E-27AC-4ABD-9FB5-190360B68E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9FD97B7D-1107-448A-A291-22B6FEE43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EA759830-5AD0-4F40-ADA6-71DA18886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BBB91AED-00BA-4C3C-8A95-036C7F3FF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E51C8472-0D81-4302-ABE7-A7643F334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00E07291-8421-407C-B5FE-5471591F5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21EF1B4D-D11F-4490-AB06-36BC608E3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57385692-C3CB-4530-888B-4864A8A70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D5877C29-C765-40E2-AC47-708B74C94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2FBD60D9-9F1C-4C65-8B8F-24AABD168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97A70546-5322-47A7-9F14-6937BDBDD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3D070F2B-7931-4925-81B4-227BD29B2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9E71B224-EF9C-4C38-AEDE-307BB576F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4E084840-DC46-4DA4-BFA5-026EC1B51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DA8D1243-8A93-4FD1-ACA5-D713A4DD7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F7F85B18-A7F7-472D-BC07-52EFAA436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D6EF957-8D5A-4247-B0EB-35D7CE9C0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549A43BD-B387-44A2-8CEF-B862498C1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41F4951C-F7CD-4239-957C-3E4E40CD2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BD991B92-765A-42E9-9A4F-17771B965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A7B858E3-7351-456C-869A-AC3E8E1D4A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09778CBB-98D2-49C4-A359-938E0447C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8E4CA594-BB70-4059-A0F8-73520C446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6040DFEF-8EC8-40BE-AC63-A1F30D95DD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C2D51FA5-4DD8-4E8B-BE09-A220019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E8DC9CBD-618D-4B52-A4F9-1C91EAC8B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40965522-3EBC-4EBD-A41E-804B47CA4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A681F06-80A9-4462-865A-F8EDBB5F5C0C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A64B4416-D796-4623-A858-3B21AD221A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BEB843A9-5E69-4338-8BF5-7729A715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27C2A663-4CD3-469F-BDA4-2799A2340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9C3A7AB5-F875-4081-BBCB-D35BDA8AF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90C19968-F93A-4BE0-966C-8EB1E900B4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C0E4CDED-C946-4A7B-BB0E-D6A166C39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DFDA0869-C0DA-44D2-B026-50A35236D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90C37B5F-1581-4825-9B09-D9FC56A2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2323590B-8469-4FA4-A7F1-1AB427582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0EC32434-DCAB-4655-87E9-21C83D8AA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2E26A724-17DF-4DA8-BA89-5DF0F80B4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88B778C0-3F57-4F6B-A530-4F18ED0E0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40CFB069-BB87-4799-93EF-C17DF74C7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13BE4038-EE1C-4754-A3A9-47A26C126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0695266C-2D1E-485E-B29C-D34B019E2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5FC27982-1F34-4C8E-9DBE-51D352E3E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425153C1-4FD2-4CE5-98AA-DDDDF3594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F7B70FDE-9C6F-4988-A678-9B3FF3C65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692B0E89-D129-40C5-B16F-E9031010F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7F1CB799-7850-467A-B048-B882000DC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3A42B8A4-EB09-455A-9B2A-D2FBFD8C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2659FD11-2095-41F3-9987-073C6A9CA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8DC10476-08B7-492D-8EC2-1CC9524AA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C4CE0DB7-23FA-485C-889F-946655F70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3B5D907B-59FD-439B-8DF8-B1925C9D0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8CBC665C-F7A9-4598-B143-46F3EAAE2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39806EAA-FCB3-4219-B022-766715CB1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3230EB0-DE15-4565-837C-F7EF44DFC4B6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E933B39C-905A-4AED-B7D3-B2CA6428E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8044606B-B47D-4703-B588-C77DDF6C2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2AE5906A-605F-408D-87DC-3FC2489714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C3B833DA-BEDB-4C9C-A4DD-9BCB974D9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B24137A4-374E-49CA-BF02-84B31461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73CE0B3F-6BF0-4ADD-9CFA-48802C32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A2259879-6E9C-49DE-8E27-D68E58C8A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6A7BB82F-0A8D-4DA6-A123-632B821C0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C64E47B6-DBEF-4B19-8969-8F28299D60C6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F10F0ADC-0D4E-49E8-ACF4-D44765DD14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F1683830-63D0-4334-A488-6E60E8800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D1CA074F-DEAD-4AAA-A105-444759402B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223AD78C-2AA0-4057-ABAE-49BDD04B8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6E7CF33-A75D-44D5-AABF-ADD48BECB3E8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B19E1E83-8850-4E8F-9B7D-443F05384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5E1742B2-C4AD-45AB-AA83-6CB09D9E81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FA33644F-2211-4C09-BCEA-21FC0D45C2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58B3BE5E-CF91-4C24-BB37-311DC186E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6015F641-1868-494F-B885-D83A28FD90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8C871B3D-5328-4D20-B777-906239385B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6DCD398C-7CA6-4C1F-ABD4-B7AD26D466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F1EB6E61-4F21-493A-A110-26825FA4A9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F5A00CAC-34A8-4A6F-B119-4210341D3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4E3BEB81-E8E5-4C2A-94FC-43084DFFC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4F804788-2D50-49BE-8E9A-DF5D386CC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0394E2DA-2DFD-416A-B33D-3734B4D0F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2B9F7825-B9C9-4D12-B978-22666FDECD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C36EC2-C7C5-4E5F-B1DB-3C47512EFF3F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F40AD5B0-4C92-4789-8A82-107DD6894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79F7C2F6-BAA0-4A55-8824-F610FA348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AB87763-AA93-446B-B381-FF76B3E93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B1685B88-6A43-4831-A4A6-CF2D64759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5A5AB07B-22F0-445C-8725-5EE32216B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A4C48E7B-06C1-4F45-9779-FCB91712D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E9128807-2D71-4EC9-B877-5896512F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0561E82A-C422-4A78-9A5A-0400E420D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B552E0E7-8AF3-4029-BEB5-16B0B3639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4D20CEC8-236B-48D1-A95B-547068480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D2C05424-790E-4A15-8A47-2F6995CEE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9C1DE14F-27B1-4026-86A0-9863619A6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7AB8A7CF-28A7-419F-8467-9D8CC2AAF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199F89A7-01C7-4FC8-849C-F7098DBC5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751193B-4C7A-49AF-A991-ED5D0BBC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7EA01B4-3045-4BDE-B4BD-55C487F1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8DD223A1-16F7-48BB-BD5B-C2F308B57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2197A5C2-5409-4F50-BB0E-4DBAFE149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7B2E339F-3152-40DC-BD25-A88F226D9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ECF9052B-4172-4237-AD3F-066D1C2CE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DAD71646-2444-4497-A4E7-A748BBBD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AF232815-C46F-4523-81A3-1D033801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50B732C7-2A5A-4C6B-BB17-3AC77F48D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674E269C-3883-4AC0-8802-309B39AF8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0AA622B6-7F2C-4DAF-A07A-D3435AF2C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D88D28C2-766D-4422-9596-7710D614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7D826BBC-3AAB-47C7-BAB0-A854A3829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E0076CC5-5714-458B-8626-46C60B994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71C6B33F-B0E2-405B-BA6E-AD121ACA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A8921327-2EB0-47F0-8BB6-DA4B9195E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EA090698-FE83-4F00-88D8-058704623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00525CF0-F37C-4F90-A022-B18B35BA1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A0F30258-9E2A-454C-9BFB-D8F0CB4F7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676ACD4B-907A-466B-8EA9-85E5D6962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E1BCDB19-BD05-449A-9081-23046C5AA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09C4B6E5-7673-460E-BED2-C53698331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7BB9DB10-F3E7-427A-873C-0E5C15C4D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7BE203FB-27A3-4011-B703-4C7501FFE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279E0047-BFD0-4CA1-8C57-60290FF04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B01F2857-B3D0-42FD-A244-FB85C8256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15664EED-C822-43C4-B044-BA5C36C05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3CD5FAF9-215A-4BEB-A7BA-98E453379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D39A2DC7-F0BF-4C8E-BFAE-3CE71EB24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CA0D453D-8AD1-4CAB-ABC3-29122DBC1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003B7966-64B1-4857-90BF-07F1CBCE9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EEB4898E-E30A-4D01-A5CE-70315802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57B9BF7D-CC65-4D8D-A508-524AE4DF5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F3710C2E-D913-4F7F-AAE4-6ED83EE2B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79AD377B-F7AB-43D7-AC1F-15B6D8FF0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F451ED0D-6D46-493F-B3FA-1617DF5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B48E030F-211C-4E62-A485-85A6DE27F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324F2DE6-F98A-4A74-B8F6-2B1C5967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5DDD0CFF-D9B3-4E46-B295-E20334A1B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FEF4D467-253D-4E18-88C2-3B2AD0465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D5BF04B1-667A-4701-A931-FAE6F155F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2B5936A6-3A89-43EC-AA5E-F0BF23D7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D20992D9-E7AA-4DFC-A5AC-59D7AACA2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8007E762-9BD0-4AF6-AB96-99EFDF30B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7AD801A7-7940-46D9-B729-A0C4472BE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B6E3FD5C-008D-4185-9AC0-F6180EE9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9160A18C-4FF8-4FDE-9FD9-6C745B198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-914400" y="1240202"/>
            <a:ext cx="10668001" cy="49244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u="sng" dirty="0">
                <a:solidFill>
                  <a:srgbClr val="30353F"/>
                </a:solidFill>
                <a:latin typeface="+mj-lt"/>
              </a:rPr>
              <a:t>Venue Around </a:t>
            </a:r>
            <a:r>
              <a:rPr lang="en-US" sz="3200" b="1" u="sng" dirty="0" err="1">
                <a:solidFill>
                  <a:srgbClr val="30353F"/>
                </a:solidFill>
                <a:latin typeface="+mj-lt"/>
              </a:rPr>
              <a:t>Neighbourhood</a:t>
            </a:r>
            <a:r>
              <a:rPr lang="en-US" sz="3200" b="1" u="sng" dirty="0">
                <a:solidFill>
                  <a:srgbClr val="30353F"/>
                </a:solidFill>
                <a:latin typeface="+mj-lt"/>
              </a:rPr>
              <a:t> in 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E1B45-71F2-4F37-8648-E78A44CF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2019300"/>
            <a:ext cx="10315073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2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89485" y="1240202"/>
            <a:ext cx="9564116" cy="4308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800" b="1" u="sng" dirty="0"/>
              <a:t>Manhattan Map - Neighborhoods and Cluster of Venues</a:t>
            </a:r>
            <a:endParaRPr lang="en-US" sz="28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98F92-5371-42AC-9109-FA9BA638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613" y="2025829"/>
            <a:ext cx="9564115" cy="4581682"/>
          </a:xfrm>
          <a:prstGeom prst="rect">
            <a:avLst/>
          </a:prstGeom>
        </p:spPr>
      </p:pic>
      <p:grpSp>
        <p:nvGrpSpPr>
          <p:cNvPr id="10" name="Group 9" descr="This is a map of the world. ">
            <a:extLst>
              <a:ext uri="{FF2B5EF4-FFF2-40B4-BE49-F238E27FC236}">
                <a16:creationId xmlns:a16="http://schemas.microsoft.com/office/drawing/2014/main" id="{0C1C9DE6-6E6E-4051-B9D9-57AED023E4CF}"/>
              </a:ext>
            </a:extLst>
          </p:cNvPr>
          <p:cNvGrpSpPr/>
          <p:nvPr/>
        </p:nvGrpSpPr>
        <p:grpSpPr>
          <a:xfrm>
            <a:off x="9529011" y="250489"/>
            <a:ext cx="2378443" cy="1775340"/>
            <a:chOff x="889853" y="4094287"/>
            <a:chExt cx="4172670" cy="269467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3DADC4B-C3AC-435E-B868-1951FC5B3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AA41477A-5D88-4546-99A0-0BAE885BC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3D634CE5-DE68-406F-9AB0-03831A465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A941AEC8-FB8A-4809-9C38-028362223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564FE6D5-692B-450C-BD12-35E1C8B5E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C3E99457-BEDB-404D-A076-7C8DD3159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D8C70B9F-0A3E-44B4-A887-E541625A6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1">
              <a:extLst>
                <a:ext uri="{FF2B5EF4-FFF2-40B4-BE49-F238E27FC236}">
                  <a16:creationId xmlns:a16="http://schemas.microsoft.com/office/drawing/2014/main" id="{F1A3BABF-7B34-4584-807E-DC31F1DB6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82">
              <a:extLst>
                <a:ext uri="{FF2B5EF4-FFF2-40B4-BE49-F238E27FC236}">
                  <a16:creationId xmlns:a16="http://schemas.microsoft.com/office/drawing/2014/main" id="{5E2B321F-549F-42A3-B34B-E71DF4EB9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CA325331-2874-4611-AA27-703577D30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C576220E-F093-462A-A765-D446473D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10589F01-1015-46BD-A3B1-2B5F8A7BE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0">
              <a:extLst>
                <a:ext uri="{FF2B5EF4-FFF2-40B4-BE49-F238E27FC236}">
                  <a16:creationId xmlns:a16="http://schemas.microsoft.com/office/drawing/2014/main" id="{7EE60AE7-E9BE-4328-ADB4-49EADEE1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34">
              <a:extLst>
                <a:ext uri="{FF2B5EF4-FFF2-40B4-BE49-F238E27FC236}">
                  <a16:creationId xmlns:a16="http://schemas.microsoft.com/office/drawing/2014/main" id="{64B7235C-61D1-424E-9A92-25A67C5A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83F9B174-4AC6-4AE7-8794-FE6B07E76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1">
              <a:extLst>
                <a:ext uri="{FF2B5EF4-FFF2-40B4-BE49-F238E27FC236}">
                  <a16:creationId xmlns:a16="http://schemas.microsoft.com/office/drawing/2014/main" id="{3302E1A4-0878-4870-9FF0-644BFBD06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0F276F5E-BF1C-4595-B724-A4916601E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65">
              <a:extLst>
                <a:ext uri="{FF2B5EF4-FFF2-40B4-BE49-F238E27FC236}">
                  <a16:creationId xmlns:a16="http://schemas.microsoft.com/office/drawing/2014/main" id="{5AED75CA-F3D5-418D-98A6-E5C24A8CB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F28FF0D-60EE-4BC6-9804-3083E7DB36D0}"/>
                </a:ext>
              </a:extLst>
            </p:cNvPr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194" name="Freeform 29">
                <a:extLst>
                  <a:ext uri="{FF2B5EF4-FFF2-40B4-BE49-F238E27FC236}">
                    <a16:creationId xmlns:a16="http://schemas.microsoft.com/office/drawing/2014/main" id="{DA8B018B-B0DC-4539-BC65-EBA754363F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E20F33E-CD74-4641-AD6E-6D8506B48D4B}"/>
                  </a:ext>
                </a:extLst>
              </p:cNvPr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196" name="Freeform 24">
                  <a:extLst>
                    <a:ext uri="{FF2B5EF4-FFF2-40B4-BE49-F238E27FC236}">
                      <a16:creationId xmlns:a16="http://schemas.microsoft.com/office/drawing/2014/main" id="{303B02CB-7BB5-4E6D-8BCE-08B4CF4F34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113">
                  <a:extLst>
                    <a:ext uri="{FF2B5EF4-FFF2-40B4-BE49-F238E27FC236}">
                      <a16:creationId xmlns:a16="http://schemas.microsoft.com/office/drawing/2014/main" id="{49A42D0B-DEE6-4F75-8A1B-3095D8728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171">
                  <a:extLst>
                    <a:ext uri="{FF2B5EF4-FFF2-40B4-BE49-F238E27FC236}">
                      <a16:creationId xmlns:a16="http://schemas.microsoft.com/office/drawing/2014/main" id="{B89A82EB-9FAA-40A2-A67E-C2CC3AAD79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9230B36-E9F2-4635-83C9-53706B21C193}"/>
                </a:ext>
              </a:extLst>
            </p:cNvPr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153" name="Freeform 7">
                <a:extLst>
                  <a:ext uri="{FF2B5EF4-FFF2-40B4-BE49-F238E27FC236}">
                    <a16:creationId xmlns:a16="http://schemas.microsoft.com/office/drawing/2014/main" id="{E9756729-F8D9-4770-B718-DED909B8F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">
                <a:extLst>
                  <a:ext uri="{FF2B5EF4-FFF2-40B4-BE49-F238E27FC236}">
                    <a16:creationId xmlns:a16="http://schemas.microsoft.com/office/drawing/2014/main" id="{FBD80690-9700-4E8B-A288-E5555EC96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9C250743-07D6-4B06-98EF-363CDC75B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3">
                <a:extLst>
                  <a:ext uri="{FF2B5EF4-FFF2-40B4-BE49-F238E27FC236}">
                    <a16:creationId xmlns:a16="http://schemas.microsoft.com/office/drawing/2014/main" id="{C84CEEE3-611B-42D0-9922-99A85929F3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">
                <a:extLst>
                  <a:ext uri="{FF2B5EF4-FFF2-40B4-BE49-F238E27FC236}">
                    <a16:creationId xmlns:a16="http://schemas.microsoft.com/office/drawing/2014/main" id="{F9A264DD-9050-4AC6-AF1A-0D08D5671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6">
                <a:extLst>
                  <a:ext uri="{FF2B5EF4-FFF2-40B4-BE49-F238E27FC236}">
                    <a16:creationId xmlns:a16="http://schemas.microsoft.com/office/drawing/2014/main" id="{DDF8F853-BC3C-4880-A810-E51619E04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59492EA3-4720-4913-BF4E-572209FEB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7">
                <a:extLst>
                  <a:ext uri="{FF2B5EF4-FFF2-40B4-BE49-F238E27FC236}">
                    <a16:creationId xmlns:a16="http://schemas.microsoft.com/office/drawing/2014/main" id="{FD6EB030-0787-4EBE-A017-5A6C62BC5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4ABE6E6F-9E75-4F65-8C31-A363DB1FE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42">
                <a:extLst>
                  <a:ext uri="{FF2B5EF4-FFF2-40B4-BE49-F238E27FC236}">
                    <a16:creationId xmlns:a16="http://schemas.microsoft.com/office/drawing/2014/main" id="{2E6EFF64-38F1-4525-B36D-1304F5997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43">
                <a:extLst>
                  <a:ext uri="{FF2B5EF4-FFF2-40B4-BE49-F238E27FC236}">
                    <a16:creationId xmlns:a16="http://schemas.microsoft.com/office/drawing/2014/main" id="{F8FCB7CA-50FE-4BDC-B7F5-6B442BA4D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45">
                <a:extLst>
                  <a:ext uri="{FF2B5EF4-FFF2-40B4-BE49-F238E27FC236}">
                    <a16:creationId xmlns:a16="http://schemas.microsoft.com/office/drawing/2014/main" id="{D38D0D8A-188E-4C5E-9145-666FF9DEC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49">
                <a:extLst>
                  <a:ext uri="{FF2B5EF4-FFF2-40B4-BE49-F238E27FC236}">
                    <a16:creationId xmlns:a16="http://schemas.microsoft.com/office/drawing/2014/main" id="{0CD4FDA3-AEA4-4A0C-B523-36451937A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6C6E2A56-CABA-4902-973A-0D9151B0B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57">
                <a:extLst>
                  <a:ext uri="{FF2B5EF4-FFF2-40B4-BE49-F238E27FC236}">
                    <a16:creationId xmlns:a16="http://schemas.microsoft.com/office/drawing/2014/main" id="{C15F33AF-55E5-4CE3-BEF5-DBBA6BA9B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BDDB6B0C-F0A4-4FC5-8F75-E9A8C9ED4B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F51313B5-B4CF-49B4-A2CA-93ECD554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72">
                <a:extLst>
                  <a:ext uri="{FF2B5EF4-FFF2-40B4-BE49-F238E27FC236}">
                    <a16:creationId xmlns:a16="http://schemas.microsoft.com/office/drawing/2014/main" id="{14244E79-6707-48E2-BFEB-335FB4B16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id="{36582A85-358B-4542-B1EC-948155E6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76">
                <a:extLst>
                  <a:ext uri="{FF2B5EF4-FFF2-40B4-BE49-F238E27FC236}">
                    <a16:creationId xmlns:a16="http://schemas.microsoft.com/office/drawing/2014/main" id="{A787B579-6CF6-40E4-8E7A-343B7CF51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BB8570DD-7C39-4EE9-9DE2-181E0E4F1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91">
                <a:extLst>
                  <a:ext uri="{FF2B5EF4-FFF2-40B4-BE49-F238E27FC236}">
                    <a16:creationId xmlns:a16="http://schemas.microsoft.com/office/drawing/2014/main" id="{B8570F06-58E5-4829-A73F-9C31AD68B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93">
                <a:extLst>
                  <a:ext uri="{FF2B5EF4-FFF2-40B4-BE49-F238E27FC236}">
                    <a16:creationId xmlns:a16="http://schemas.microsoft.com/office/drawing/2014/main" id="{E3222B19-D4CB-4845-89EB-B70F67BF5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99">
                <a:extLst>
                  <a:ext uri="{FF2B5EF4-FFF2-40B4-BE49-F238E27FC236}">
                    <a16:creationId xmlns:a16="http://schemas.microsoft.com/office/drawing/2014/main" id="{372E7BA3-8FCB-4201-BE92-056DA0CCB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00">
                <a:extLst>
                  <a:ext uri="{FF2B5EF4-FFF2-40B4-BE49-F238E27FC236}">
                    <a16:creationId xmlns:a16="http://schemas.microsoft.com/office/drawing/2014/main" id="{52391EDD-AECD-4132-A24A-26AB0422F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3A8BDFCB-62BF-4E02-B7C6-F510C3353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104">
                <a:extLst>
                  <a:ext uri="{FF2B5EF4-FFF2-40B4-BE49-F238E27FC236}">
                    <a16:creationId xmlns:a16="http://schemas.microsoft.com/office/drawing/2014/main" id="{DC693240-39F2-4D99-A3F7-BDC5C3FB8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05">
                <a:extLst>
                  <a:ext uri="{FF2B5EF4-FFF2-40B4-BE49-F238E27FC236}">
                    <a16:creationId xmlns:a16="http://schemas.microsoft.com/office/drawing/2014/main" id="{42526F2D-F20B-4428-9DEF-78FB88E11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07">
                <a:extLst>
                  <a:ext uri="{FF2B5EF4-FFF2-40B4-BE49-F238E27FC236}">
                    <a16:creationId xmlns:a16="http://schemas.microsoft.com/office/drawing/2014/main" id="{9A95BF7B-E806-41F8-BB44-3438B19B0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21">
                <a:extLst>
                  <a:ext uri="{FF2B5EF4-FFF2-40B4-BE49-F238E27FC236}">
                    <a16:creationId xmlns:a16="http://schemas.microsoft.com/office/drawing/2014/main" id="{497E2E61-A790-4F56-ACC4-C9A73FCD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3CF014C6-0CDE-4EB5-8EEB-6F2945C1A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131">
                <a:extLst>
                  <a:ext uri="{FF2B5EF4-FFF2-40B4-BE49-F238E27FC236}">
                    <a16:creationId xmlns:a16="http://schemas.microsoft.com/office/drawing/2014/main" id="{EA49E392-8C22-4AA8-8BDB-198ED39E5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37">
                <a:extLst>
                  <a:ext uri="{FF2B5EF4-FFF2-40B4-BE49-F238E27FC236}">
                    <a16:creationId xmlns:a16="http://schemas.microsoft.com/office/drawing/2014/main" id="{7342D1CE-47B6-4DA6-8B10-ED030257D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38">
                <a:extLst>
                  <a:ext uri="{FF2B5EF4-FFF2-40B4-BE49-F238E27FC236}">
                    <a16:creationId xmlns:a16="http://schemas.microsoft.com/office/drawing/2014/main" id="{8413C267-D0D4-4683-A23F-BA67E3A2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39">
                <a:extLst>
                  <a:ext uri="{FF2B5EF4-FFF2-40B4-BE49-F238E27FC236}">
                    <a16:creationId xmlns:a16="http://schemas.microsoft.com/office/drawing/2014/main" id="{FE6642C3-CBF8-4E11-B68E-14A0D3754E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45">
                <a:extLst>
                  <a:ext uri="{FF2B5EF4-FFF2-40B4-BE49-F238E27FC236}">
                    <a16:creationId xmlns:a16="http://schemas.microsoft.com/office/drawing/2014/main" id="{AA10B360-0AA2-4676-8007-4B5844307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Freeform 146">
                <a:extLst>
                  <a:ext uri="{FF2B5EF4-FFF2-40B4-BE49-F238E27FC236}">
                    <a16:creationId xmlns:a16="http://schemas.microsoft.com/office/drawing/2014/main" id="{7855B29D-2ED0-436C-8DB6-42CAB4E6A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Freeform 147">
                <a:extLst>
                  <a:ext uri="{FF2B5EF4-FFF2-40B4-BE49-F238E27FC236}">
                    <a16:creationId xmlns:a16="http://schemas.microsoft.com/office/drawing/2014/main" id="{AD173292-9BAD-4A29-A418-8C0CAFFF0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Freeform 148">
                <a:extLst>
                  <a:ext uri="{FF2B5EF4-FFF2-40B4-BE49-F238E27FC236}">
                    <a16:creationId xmlns:a16="http://schemas.microsoft.com/office/drawing/2014/main" id="{935F34CE-ED88-48E5-BCAE-321343DED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id="{2D66155A-CA77-45E2-81B8-2FEED8F62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id="{F3D83BA8-1534-4190-B3BA-BA7341F6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348D5E-A037-46DE-96C7-4DDD7CF03E1F}"/>
                </a:ext>
              </a:extLst>
            </p:cNvPr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0854EE88-EC73-45AF-80C0-03E720BF25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F89C5782-8BCC-44CA-9B76-C148901F0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BA57C08B-6284-4381-B9A6-8CE33DB79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8">
                <a:extLst>
                  <a:ext uri="{FF2B5EF4-FFF2-40B4-BE49-F238E27FC236}">
                    <a16:creationId xmlns:a16="http://schemas.microsoft.com/office/drawing/2014/main" id="{8F43F0C8-35C2-40DB-8047-EC9D864AD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35">
                <a:extLst>
                  <a:ext uri="{FF2B5EF4-FFF2-40B4-BE49-F238E27FC236}">
                    <a16:creationId xmlns:a16="http://schemas.microsoft.com/office/drawing/2014/main" id="{FA73FF4D-8E9C-487F-A6D2-00056AA3A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38">
                <a:extLst>
                  <a:ext uri="{FF2B5EF4-FFF2-40B4-BE49-F238E27FC236}">
                    <a16:creationId xmlns:a16="http://schemas.microsoft.com/office/drawing/2014/main" id="{2856B292-331E-484B-9876-FC5B64D03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39">
                <a:extLst>
                  <a:ext uri="{FF2B5EF4-FFF2-40B4-BE49-F238E27FC236}">
                    <a16:creationId xmlns:a16="http://schemas.microsoft.com/office/drawing/2014/main" id="{95DBA1DB-92B5-4826-AE85-DFBA2BDE4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40">
                <a:extLst>
                  <a:ext uri="{FF2B5EF4-FFF2-40B4-BE49-F238E27FC236}">
                    <a16:creationId xmlns:a16="http://schemas.microsoft.com/office/drawing/2014/main" id="{726D6B11-FC78-4FAA-92EF-F118B4B72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46">
                <a:extLst>
                  <a:ext uri="{FF2B5EF4-FFF2-40B4-BE49-F238E27FC236}">
                    <a16:creationId xmlns:a16="http://schemas.microsoft.com/office/drawing/2014/main" id="{52CE4694-D1D9-4A6D-A1A2-0DF71FF7C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48">
                <a:extLst>
                  <a:ext uri="{FF2B5EF4-FFF2-40B4-BE49-F238E27FC236}">
                    <a16:creationId xmlns:a16="http://schemas.microsoft.com/office/drawing/2014/main" id="{E8D54641-10CE-4C0D-A2CB-3A27613D0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B91786BE-AE17-4BAD-A153-3E4F1FB33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1">
                <a:extLst>
                  <a:ext uri="{FF2B5EF4-FFF2-40B4-BE49-F238E27FC236}">
                    <a16:creationId xmlns:a16="http://schemas.microsoft.com/office/drawing/2014/main" id="{D8415FDB-8167-4A7A-A7EB-87626B5CE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8">
                <a:extLst>
                  <a:ext uri="{FF2B5EF4-FFF2-40B4-BE49-F238E27FC236}">
                    <a16:creationId xmlns:a16="http://schemas.microsoft.com/office/drawing/2014/main" id="{5CC0CB83-C8A6-41F2-8823-C9480E1F3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70">
                <a:extLst>
                  <a:ext uri="{FF2B5EF4-FFF2-40B4-BE49-F238E27FC236}">
                    <a16:creationId xmlns:a16="http://schemas.microsoft.com/office/drawing/2014/main" id="{9D3732D6-B784-4BF9-970A-764748CBA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71">
                <a:extLst>
                  <a:ext uri="{FF2B5EF4-FFF2-40B4-BE49-F238E27FC236}">
                    <a16:creationId xmlns:a16="http://schemas.microsoft.com/office/drawing/2014/main" id="{2160DFA4-FD9F-4C2E-9607-ECC56A04B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73">
                <a:extLst>
                  <a:ext uri="{FF2B5EF4-FFF2-40B4-BE49-F238E27FC236}">
                    <a16:creationId xmlns:a16="http://schemas.microsoft.com/office/drawing/2014/main" id="{2230019A-F077-44EC-B8E1-4542BF7DB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83">
                <a:extLst>
                  <a:ext uri="{FF2B5EF4-FFF2-40B4-BE49-F238E27FC236}">
                    <a16:creationId xmlns:a16="http://schemas.microsoft.com/office/drawing/2014/main" id="{839EF690-ABEA-439E-AB93-158524F07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20">
                <a:extLst>
                  <a:ext uri="{FF2B5EF4-FFF2-40B4-BE49-F238E27FC236}">
                    <a16:creationId xmlns:a16="http://schemas.microsoft.com/office/drawing/2014/main" id="{90EAC69C-3457-4844-A993-3BC463B0C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26">
                <a:extLst>
                  <a:ext uri="{FF2B5EF4-FFF2-40B4-BE49-F238E27FC236}">
                    <a16:creationId xmlns:a16="http://schemas.microsoft.com/office/drawing/2014/main" id="{0DC03AAD-112C-404B-ADD6-8DEE69186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27">
                <a:extLst>
                  <a:ext uri="{FF2B5EF4-FFF2-40B4-BE49-F238E27FC236}">
                    <a16:creationId xmlns:a16="http://schemas.microsoft.com/office/drawing/2014/main" id="{D38B6512-C8A5-41DA-A70C-AE1619F42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2">
                <a:extLst>
                  <a:ext uri="{FF2B5EF4-FFF2-40B4-BE49-F238E27FC236}">
                    <a16:creationId xmlns:a16="http://schemas.microsoft.com/office/drawing/2014/main" id="{3669A8F3-8221-4ABA-8A7F-4F37CBA4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1F1731CF-0286-401F-B277-07B0E99E0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152">
                <a:extLst>
                  <a:ext uri="{FF2B5EF4-FFF2-40B4-BE49-F238E27FC236}">
                    <a16:creationId xmlns:a16="http://schemas.microsoft.com/office/drawing/2014/main" id="{CB21499E-489F-4DDB-AAE6-E9A9C503F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54">
                <a:extLst>
                  <a:ext uri="{FF2B5EF4-FFF2-40B4-BE49-F238E27FC236}">
                    <a16:creationId xmlns:a16="http://schemas.microsoft.com/office/drawing/2014/main" id="{1B7117B7-00D1-4093-90BE-CF41B81DD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66">
                <a:extLst>
                  <a:ext uri="{FF2B5EF4-FFF2-40B4-BE49-F238E27FC236}">
                    <a16:creationId xmlns:a16="http://schemas.microsoft.com/office/drawing/2014/main" id="{4D3F6386-C511-41E2-9887-BFCB38939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id="{1355B1F6-C969-4338-8978-6D2DD5BD1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74">
                <a:extLst>
                  <a:ext uri="{FF2B5EF4-FFF2-40B4-BE49-F238E27FC236}">
                    <a16:creationId xmlns:a16="http://schemas.microsoft.com/office/drawing/2014/main" id="{07CFB12F-7FDE-4DA3-A7F5-EF66CFACB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53B02A-5C50-4055-9E4E-9EECDC273591}"/>
                </a:ext>
              </a:extLst>
            </p:cNvPr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46C67016-0F2F-4C84-988C-4F9AADBD6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1C6B21A7-89E9-4174-9856-7B47E13FA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56">
                <a:extLst>
                  <a:ext uri="{FF2B5EF4-FFF2-40B4-BE49-F238E27FC236}">
                    <a16:creationId xmlns:a16="http://schemas.microsoft.com/office/drawing/2014/main" id="{AE2B0CF4-E6E4-4868-A633-FD33053510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89">
                <a:extLst>
                  <a:ext uri="{FF2B5EF4-FFF2-40B4-BE49-F238E27FC236}">
                    <a16:creationId xmlns:a16="http://schemas.microsoft.com/office/drawing/2014/main" id="{A7E007FD-3D50-49AE-AA29-113A132D6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9FD225AA-8AC0-4AC8-8180-56A1B45D5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AAFDC818-E9B1-4C12-83A0-3E6ECFA16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109">
                <a:extLst>
                  <a:ext uri="{FF2B5EF4-FFF2-40B4-BE49-F238E27FC236}">
                    <a16:creationId xmlns:a16="http://schemas.microsoft.com/office/drawing/2014/main" id="{F48B1DE9-08B6-4CCC-8C96-050BB5A56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23">
                <a:extLst>
                  <a:ext uri="{FF2B5EF4-FFF2-40B4-BE49-F238E27FC236}">
                    <a16:creationId xmlns:a16="http://schemas.microsoft.com/office/drawing/2014/main" id="{3A68B512-A5D9-4BCF-A26A-3F6B24E8D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4486958-F781-45B1-A449-CDE085967AD3}"/>
                  </a:ext>
                </a:extLst>
              </p:cNvPr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23" name="Freeform 12">
                  <a:extLst>
                    <a:ext uri="{FF2B5EF4-FFF2-40B4-BE49-F238E27FC236}">
                      <a16:creationId xmlns:a16="http://schemas.microsoft.com/office/drawing/2014/main" id="{31129DC5-2096-426E-83E8-6875A2A6AC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17">
                  <a:extLst>
                    <a:ext uri="{FF2B5EF4-FFF2-40B4-BE49-F238E27FC236}">
                      <a16:creationId xmlns:a16="http://schemas.microsoft.com/office/drawing/2014/main" id="{300C3EC2-7952-40F7-B6F7-DF9E7C2CE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664FAA7F-907F-486D-B131-DBE79DED49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08" name="Freeform 158">
                <a:extLst>
                  <a:ext uri="{FF2B5EF4-FFF2-40B4-BE49-F238E27FC236}">
                    <a16:creationId xmlns:a16="http://schemas.microsoft.com/office/drawing/2014/main" id="{30C4955D-341C-4F59-8CAA-65CBB17D8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D596BD0-C1AE-4CA0-80A8-D451FB7BC572}"/>
                  </a:ext>
                </a:extLst>
              </p:cNvPr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111" name="Freeform 21">
                  <a:extLst>
                    <a:ext uri="{FF2B5EF4-FFF2-40B4-BE49-F238E27FC236}">
                      <a16:creationId xmlns:a16="http://schemas.microsoft.com/office/drawing/2014/main" id="{27615897-8BAF-4A3C-BD94-FEC1ADC2F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75">
                  <a:extLst>
                    <a:ext uri="{FF2B5EF4-FFF2-40B4-BE49-F238E27FC236}">
                      <a16:creationId xmlns:a16="http://schemas.microsoft.com/office/drawing/2014/main" id="{F7AC3570-00F5-4D91-9D8F-259E877859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88">
                  <a:extLst>
                    <a:ext uri="{FF2B5EF4-FFF2-40B4-BE49-F238E27FC236}">
                      <a16:creationId xmlns:a16="http://schemas.microsoft.com/office/drawing/2014/main" id="{9488DC07-6937-4477-A579-9458B9E17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94">
                  <a:extLst>
                    <a:ext uri="{FF2B5EF4-FFF2-40B4-BE49-F238E27FC236}">
                      <a16:creationId xmlns:a16="http://schemas.microsoft.com/office/drawing/2014/main" id="{EF1FE2CB-97CA-4549-909D-6F4DC2320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EC5F3229-FB99-479F-B661-C575B5BDB4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128">
                  <a:extLst>
                    <a:ext uri="{FF2B5EF4-FFF2-40B4-BE49-F238E27FC236}">
                      <a16:creationId xmlns:a16="http://schemas.microsoft.com/office/drawing/2014/main" id="{0D29FA2A-15BE-4E17-8030-A0D9DAF1D2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129">
                  <a:extLst>
                    <a:ext uri="{FF2B5EF4-FFF2-40B4-BE49-F238E27FC236}">
                      <a16:creationId xmlns:a16="http://schemas.microsoft.com/office/drawing/2014/main" id="{B5678F9E-80A7-4E3A-8D46-8B4C2DD44E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143">
                  <a:extLst>
                    <a:ext uri="{FF2B5EF4-FFF2-40B4-BE49-F238E27FC236}">
                      <a16:creationId xmlns:a16="http://schemas.microsoft.com/office/drawing/2014/main" id="{E366E13D-2867-4DF7-86BB-0A351449CC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160">
                  <a:extLst>
                    <a:ext uri="{FF2B5EF4-FFF2-40B4-BE49-F238E27FC236}">
                      <a16:creationId xmlns:a16="http://schemas.microsoft.com/office/drawing/2014/main" id="{1170CE8D-2651-405D-8A42-5B547E725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0" name="Freeform 162">
                  <a:extLst>
                    <a:ext uri="{FF2B5EF4-FFF2-40B4-BE49-F238E27FC236}">
                      <a16:creationId xmlns:a16="http://schemas.microsoft.com/office/drawing/2014/main" id="{8F7554A2-5A8E-4404-A70C-76741996F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67">
                  <a:extLst>
                    <a:ext uri="{FF2B5EF4-FFF2-40B4-BE49-F238E27FC236}">
                      <a16:creationId xmlns:a16="http://schemas.microsoft.com/office/drawing/2014/main" id="{CF2B51E2-05D5-4DB7-A29F-B9DFFE055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75">
                  <a:extLst>
                    <a:ext uri="{FF2B5EF4-FFF2-40B4-BE49-F238E27FC236}">
                      <a16:creationId xmlns:a16="http://schemas.microsoft.com/office/drawing/2014/main" id="{B0557E18-FCE4-4664-9442-403EB92F4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0" name="Freeform 176">
                <a:extLst>
                  <a:ext uri="{FF2B5EF4-FFF2-40B4-BE49-F238E27FC236}">
                    <a16:creationId xmlns:a16="http://schemas.microsoft.com/office/drawing/2014/main" id="{A6E40866-72AB-4BF7-8242-E0089DEA56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DB9203-F63E-494D-8820-EABE31012DA8}"/>
                </a:ext>
              </a:extLst>
            </p:cNvPr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449CA3F-EAC7-4A69-B8A1-CC504AB60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9310F48A-917B-4490-8EE8-E71388FBA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EF1C0FB6-C0BA-4EC7-BCD7-F3DC50F8F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5354D084-4CEB-4F82-8A23-81FC3FFFB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154AD370-3D9B-46FA-90D6-A746F00CC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51226555-BB87-4AE5-95EA-2C20AA4F2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2DFB6D59-D161-48A6-A90B-BE0BD241B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1">
                <a:extLst>
                  <a:ext uri="{FF2B5EF4-FFF2-40B4-BE49-F238E27FC236}">
                    <a16:creationId xmlns:a16="http://schemas.microsoft.com/office/drawing/2014/main" id="{13C5A9E2-D606-4075-A7D0-1BFFBE7B6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588BA77A-8EA3-4D09-84B4-79615CD6B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01BF8FF7-1990-40B9-9561-14B1F3712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6">
                <a:extLst>
                  <a:ext uri="{FF2B5EF4-FFF2-40B4-BE49-F238E27FC236}">
                    <a16:creationId xmlns:a16="http://schemas.microsoft.com/office/drawing/2014/main" id="{372F32E7-4A88-451D-BF20-7DF82271A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58CD9409-046F-4F3E-A139-678FD74BB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D7B50CF1-E38E-40A6-AADF-1F1BDE0E5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7">
                <a:extLst>
                  <a:ext uri="{FF2B5EF4-FFF2-40B4-BE49-F238E27FC236}">
                    <a16:creationId xmlns:a16="http://schemas.microsoft.com/office/drawing/2014/main" id="{0850C5BD-0438-48FC-8B6F-8C34CA62E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E73928B-0B15-4F42-B9BB-09CEEBCF9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C865223-BB37-4AA8-98A3-BFC9BC211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5C26D6D7-29AB-460B-AE1E-0790CEBF5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D9F2F658-5C77-4811-9EF8-64B02BD1B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F392B588-637D-4CFB-BB2D-DEF4B40A9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64">
                <a:extLst>
                  <a:ext uri="{FF2B5EF4-FFF2-40B4-BE49-F238E27FC236}">
                    <a16:creationId xmlns:a16="http://schemas.microsoft.com/office/drawing/2014/main" id="{7CB1195E-3CBB-48FA-94AD-6704E3C80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65">
                <a:extLst>
                  <a:ext uri="{FF2B5EF4-FFF2-40B4-BE49-F238E27FC236}">
                    <a16:creationId xmlns:a16="http://schemas.microsoft.com/office/drawing/2014/main" id="{CFC5E19D-788C-40B3-A461-B04E5394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6">
                <a:extLst>
                  <a:ext uri="{FF2B5EF4-FFF2-40B4-BE49-F238E27FC236}">
                    <a16:creationId xmlns:a16="http://schemas.microsoft.com/office/drawing/2014/main" id="{0B7D7E71-5FED-4C37-8CED-73737A48A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9">
                <a:extLst>
                  <a:ext uri="{FF2B5EF4-FFF2-40B4-BE49-F238E27FC236}">
                    <a16:creationId xmlns:a16="http://schemas.microsoft.com/office/drawing/2014/main" id="{F60B1028-6A03-4182-92CC-E330875BD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7">
                <a:extLst>
                  <a:ext uri="{FF2B5EF4-FFF2-40B4-BE49-F238E27FC236}">
                    <a16:creationId xmlns:a16="http://schemas.microsoft.com/office/drawing/2014/main" id="{57F25A42-ACB6-46EB-85EB-20FB69B30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id="{4B83D981-CAB1-42CC-88D3-B659C6ABE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84">
                <a:extLst>
                  <a:ext uri="{FF2B5EF4-FFF2-40B4-BE49-F238E27FC236}">
                    <a16:creationId xmlns:a16="http://schemas.microsoft.com/office/drawing/2014/main" id="{F772A062-BC63-4358-A758-0E954C73E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86">
                <a:extLst>
                  <a:ext uri="{FF2B5EF4-FFF2-40B4-BE49-F238E27FC236}">
                    <a16:creationId xmlns:a16="http://schemas.microsoft.com/office/drawing/2014/main" id="{59419FC1-F3EE-4B7E-8B2F-E6721858B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92">
                <a:extLst>
                  <a:ext uri="{FF2B5EF4-FFF2-40B4-BE49-F238E27FC236}">
                    <a16:creationId xmlns:a16="http://schemas.microsoft.com/office/drawing/2014/main" id="{605F61BA-FC23-417B-8AE5-A7F095470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95">
                <a:extLst>
                  <a:ext uri="{FF2B5EF4-FFF2-40B4-BE49-F238E27FC236}">
                    <a16:creationId xmlns:a16="http://schemas.microsoft.com/office/drawing/2014/main" id="{A3930335-182C-46B2-8E7A-B453BAE3A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1963F054-3DD9-4EED-80D4-4A9E6EF2C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FD945A7C-CAE3-4CD7-AF05-5F98B8648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02">
                <a:extLst>
                  <a:ext uri="{FF2B5EF4-FFF2-40B4-BE49-F238E27FC236}">
                    <a16:creationId xmlns:a16="http://schemas.microsoft.com/office/drawing/2014/main" id="{1FA558AC-9BAD-4790-B480-49664F286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03">
                <a:extLst>
                  <a:ext uri="{FF2B5EF4-FFF2-40B4-BE49-F238E27FC236}">
                    <a16:creationId xmlns:a16="http://schemas.microsoft.com/office/drawing/2014/main" id="{A0A10CD1-232C-4651-BA18-643442AC2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06">
                <a:extLst>
                  <a:ext uri="{FF2B5EF4-FFF2-40B4-BE49-F238E27FC236}">
                    <a16:creationId xmlns:a16="http://schemas.microsoft.com/office/drawing/2014/main" id="{24A9A5AB-9A09-4007-BB77-994EB6FED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08">
                <a:extLst>
                  <a:ext uri="{FF2B5EF4-FFF2-40B4-BE49-F238E27FC236}">
                    <a16:creationId xmlns:a16="http://schemas.microsoft.com/office/drawing/2014/main" id="{A1A95BFA-6F59-44EC-97CB-B47D31BFC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11">
                <a:extLst>
                  <a:ext uri="{FF2B5EF4-FFF2-40B4-BE49-F238E27FC236}">
                    <a16:creationId xmlns:a16="http://schemas.microsoft.com/office/drawing/2014/main" id="{CB991F9F-74A0-4A32-800B-D466FD8BB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12">
                <a:extLst>
                  <a:ext uri="{FF2B5EF4-FFF2-40B4-BE49-F238E27FC236}">
                    <a16:creationId xmlns:a16="http://schemas.microsoft.com/office/drawing/2014/main" id="{FF5A0471-CFE4-456B-BAE5-646EF2688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15">
                <a:extLst>
                  <a:ext uri="{FF2B5EF4-FFF2-40B4-BE49-F238E27FC236}">
                    <a16:creationId xmlns:a16="http://schemas.microsoft.com/office/drawing/2014/main" id="{9469CAC7-5148-4CCC-953D-77756FE0D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16">
                <a:extLst>
                  <a:ext uri="{FF2B5EF4-FFF2-40B4-BE49-F238E27FC236}">
                    <a16:creationId xmlns:a16="http://schemas.microsoft.com/office/drawing/2014/main" id="{ACBA60B4-D528-443F-99F4-942787C2B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18">
                <a:extLst>
                  <a:ext uri="{FF2B5EF4-FFF2-40B4-BE49-F238E27FC236}">
                    <a16:creationId xmlns:a16="http://schemas.microsoft.com/office/drawing/2014/main" id="{A1F8B21F-C9A3-4535-81FA-81C6DD1B7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19">
                <a:extLst>
                  <a:ext uri="{FF2B5EF4-FFF2-40B4-BE49-F238E27FC236}">
                    <a16:creationId xmlns:a16="http://schemas.microsoft.com/office/drawing/2014/main" id="{51E48CEA-5ED9-4FCD-92D9-AD7A4BF58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33">
                <a:extLst>
                  <a:ext uri="{FF2B5EF4-FFF2-40B4-BE49-F238E27FC236}">
                    <a16:creationId xmlns:a16="http://schemas.microsoft.com/office/drawing/2014/main" id="{07AE05B0-22F8-4017-984E-BC1EA9EB8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136">
                <a:extLst>
                  <a:ext uri="{FF2B5EF4-FFF2-40B4-BE49-F238E27FC236}">
                    <a16:creationId xmlns:a16="http://schemas.microsoft.com/office/drawing/2014/main" id="{B7B9C02A-132B-4DE8-834C-424B2C23E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141">
                <a:extLst>
                  <a:ext uri="{FF2B5EF4-FFF2-40B4-BE49-F238E27FC236}">
                    <a16:creationId xmlns:a16="http://schemas.microsoft.com/office/drawing/2014/main" id="{373089DA-7B2D-435B-83CA-434080480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142">
                <a:extLst>
                  <a:ext uri="{FF2B5EF4-FFF2-40B4-BE49-F238E27FC236}">
                    <a16:creationId xmlns:a16="http://schemas.microsoft.com/office/drawing/2014/main" id="{477F1081-D357-4B75-8005-DC6C7293D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44">
                <a:extLst>
                  <a:ext uri="{FF2B5EF4-FFF2-40B4-BE49-F238E27FC236}">
                    <a16:creationId xmlns:a16="http://schemas.microsoft.com/office/drawing/2014/main" id="{9AC77768-36D9-4350-9DE3-E2EF7B91C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149">
                <a:extLst>
                  <a:ext uri="{FF2B5EF4-FFF2-40B4-BE49-F238E27FC236}">
                    <a16:creationId xmlns:a16="http://schemas.microsoft.com/office/drawing/2014/main" id="{22209218-16A2-4B15-A622-EB9FB6B2B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150">
                <a:extLst>
                  <a:ext uri="{FF2B5EF4-FFF2-40B4-BE49-F238E27FC236}">
                    <a16:creationId xmlns:a16="http://schemas.microsoft.com/office/drawing/2014/main" id="{136A0B33-64DD-4ABD-B6C8-5A93DA9A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151">
                <a:extLst>
                  <a:ext uri="{FF2B5EF4-FFF2-40B4-BE49-F238E27FC236}">
                    <a16:creationId xmlns:a16="http://schemas.microsoft.com/office/drawing/2014/main" id="{A0B56193-5E44-4177-846F-484EB425E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53">
                <a:extLst>
                  <a:ext uri="{FF2B5EF4-FFF2-40B4-BE49-F238E27FC236}">
                    <a16:creationId xmlns:a16="http://schemas.microsoft.com/office/drawing/2014/main" id="{48A01325-C4F5-442E-95A8-0DEFC0A1E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155">
                <a:extLst>
                  <a:ext uri="{FF2B5EF4-FFF2-40B4-BE49-F238E27FC236}">
                    <a16:creationId xmlns:a16="http://schemas.microsoft.com/office/drawing/2014/main" id="{8BC60233-C0A0-4331-B77B-4547248B1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156">
                <a:extLst>
                  <a:ext uri="{FF2B5EF4-FFF2-40B4-BE49-F238E27FC236}">
                    <a16:creationId xmlns:a16="http://schemas.microsoft.com/office/drawing/2014/main" id="{9DA63C0D-818B-4A7A-852C-B3BD49661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157">
                <a:extLst>
                  <a:ext uri="{FF2B5EF4-FFF2-40B4-BE49-F238E27FC236}">
                    <a16:creationId xmlns:a16="http://schemas.microsoft.com/office/drawing/2014/main" id="{838D1F44-200A-40B8-88EB-1D6CC0FF0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159">
                <a:extLst>
                  <a:ext uri="{FF2B5EF4-FFF2-40B4-BE49-F238E27FC236}">
                    <a16:creationId xmlns:a16="http://schemas.microsoft.com/office/drawing/2014/main" id="{B3635A38-E330-472E-B211-18B5B45A7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164">
                <a:extLst>
                  <a:ext uri="{FF2B5EF4-FFF2-40B4-BE49-F238E27FC236}">
                    <a16:creationId xmlns:a16="http://schemas.microsoft.com/office/drawing/2014/main" id="{53277163-9C10-48A5-A1B0-70473B092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168">
                <a:extLst>
                  <a:ext uri="{FF2B5EF4-FFF2-40B4-BE49-F238E27FC236}">
                    <a16:creationId xmlns:a16="http://schemas.microsoft.com/office/drawing/2014/main" id="{1FB9F135-964C-474A-BFAD-8B24C8E57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170">
                <a:extLst>
                  <a:ext uri="{FF2B5EF4-FFF2-40B4-BE49-F238E27FC236}">
                    <a16:creationId xmlns:a16="http://schemas.microsoft.com/office/drawing/2014/main" id="{89F2E559-6CC4-4766-B092-1E7EBF337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77">
                <a:extLst>
                  <a:ext uri="{FF2B5EF4-FFF2-40B4-BE49-F238E27FC236}">
                    <a16:creationId xmlns:a16="http://schemas.microsoft.com/office/drawing/2014/main" id="{BE11B2F4-8750-441E-BF15-F4532C635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178">
                <a:extLst>
                  <a:ext uri="{FF2B5EF4-FFF2-40B4-BE49-F238E27FC236}">
                    <a16:creationId xmlns:a16="http://schemas.microsoft.com/office/drawing/2014/main" id="{D1C33AEA-9A52-46FA-B32F-8A0D37D931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179">
                <a:extLst>
                  <a:ext uri="{FF2B5EF4-FFF2-40B4-BE49-F238E27FC236}">
                    <a16:creationId xmlns:a16="http://schemas.microsoft.com/office/drawing/2014/main" id="{774F7CBE-722F-4B80-8ED7-EA0391C6F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180">
                <a:extLst>
                  <a:ext uri="{FF2B5EF4-FFF2-40B4-BE49-F238E27FC236}">
                    <a16:creationId xmlns:a16="http://schemas.microsoft.com/office/drawing/2014/main" id="{7238DC2C-A53D-4768-B29F-150D9CC3E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297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-482775" y="1247883"/>
            <a:ext cx="8037096" cy="49244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3200" b="1" u="sng" dirty="0"/>
              <a:t>Geodata Manhattan </a:t>
            </a:r>
            <a:r>
              <a:rPr lang="en-IN" sz="3200" b="1" u="sng" dirty="0" err="1"/>
              <a:t>apts</a:t>
            </a:r>
            <a:r>
              <a:rPr lang="en-IN" sz="3200" b="1" u="sng" dirty="0"/>
              <a:t> for rent</a:t>
            </a:r>
            <a:endParaRPr lang="en-US" sz="32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98F92-5371-42AC-9109-FA9BA638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788" y="1899499"/>
            <a:ext cx="8212653" cy="45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2663" y="6419623"/>
            <a:ext cx="22859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</a:t>
            </a:r>
            <a:endParaRPr lang="en-US" dirty="0">
              <a:solidFill>
                <a:srgbClr val="1F2229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1410193" y="1088711"/>
            <a:ext cx="8037096" cy="36933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u="sng" dirty="0"/>
              <a:t>Rental Price Statistics MH Apartments</a:t>
            </a:r>
            <a:endParaRPr lang="en-US" sz="2400" b="1" u="sng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9F552-4E51-4E00-ACE2-811540EE2A62}"/>
              </a:ext>
            </a:extLst>
          </p:cNvPr>
          <p:cNvSpPr/>
          <p:nvPr/>
        </p:nvSpPr>
        <p:spPr>
          <a:xfrm>
            <a:off x="252663" y="165381"/>
            <a:ext cx="6566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Execution &amp; Results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98F92-5371-42AC-9109-FA9BA638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553" y="1837941"/>
            <a:ext cx="3973122" cy="4581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5B9BD-EACB-4BB4-A3AF-BA60AD404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38" y="1837941"/>
            <a:ext cx="5464183" cy="39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462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New Times Roman</vt:lpstr>
      <vt:lpstr>Segoe UI Light</vt:lpstr>
      <vt:lpstr>Times New Roman</vt:lpstr>
      <vt:lpstr>Wingdings</vt:lpstr>
      <vt:lpstr>Office Theme</vt:lpstr>
      <vt:lpstr>Slide 1</vt:lpstr>
      <vt:lpstr>Slide 10</vt:lpstr>
      <vt:lpstr>Slide 10</vt:lpstr>
      <vt:lpstr>Slide 10</vt:lpstr>
      <vt:lpstr>Slide 3</vt:lpstr>
      <vt:lpstr>Slide 3</vt:lpstr>
      <vt:lpstr>Slide 3</vt:lpstr>
      <vt:lpstr>Slide 3</vt:lpstr>
      <vt:lpstr>Slide 3</vt:lpstr>
      <vt:lpstr>Slide 3</vt:lpstr>
      <vt:lpstr>Slide 3</vt:lpstr>
      <vt:lpstr>Slide 3</vt:lpstr>
      <vt:lpstr>Slide 3</vt:lpstr>
      <vt:lpstr>Slide 3</vt:lpstr>
      <vt:lpstr>Slide 3</vt:lpstr>
      <vt:lpstr>Slide 3</vt:lpstr>
      <vt:lpstr>Slide 8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2020-06-18T08:41:53Z</dcterms:created>
  <dcterms:modified xsi:type="dcterms:W3CDTF">2020-06-18T11:17:50Z</dcterms:modified>
</cp:coreProperties>
</file>